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3"/>
  </p:notesMasterIdLst>
  <p:sldIdLst>
    <p:sldId id="256" r:id="rId2"/>
    <p:sldId id="257" r:id="rId3"/>
    <p:sldId id="348" r:id="rId4"/>
    <p:sldId id="349" r:id="rId5"/>
    <p:sldId id="268" r:id="rId6"/>
    <p:sldId id="258" r:id="rId7"/>
    <p:sldId id="259" r:id="rId8"/>
    <p:sldId id="260" r:id="rId9"/>
    <p:sldId id="261" r:id="rId10"/>
    <p:sldId id="262" r:id="rId11"/>
    <p:sldId id="263" r:id="rId12"/>
    <p:sldId id="287" r:id="rId13"/>
    <p:sldId id="264" r:id="rId14"/>
    <p:sldId id="265" r:id="rId15"/>
    <p:sldId id="288" r:id="rId16"/>
    <p:sldId id="266" r:id="rId17"/>
    <p:sldId id="267" r:id="rId18"/>
    <p:sldId id="269" r:id="rId19"/>
    <p:sldId id="270" r:id="rId20"/>
    <p:sldId id="271" r:id="rId21"/>
    <p:sldId id="272" r:id="rId22"/>
    <p:sldId id="275" r:id="rId23"/>
    <p:sldId id="276" r:id="rId24"/>
    <p:sldId id="277" r:id="rId25"/>
    <p:sldId id="292" r:id="rId26"/>
    <p:sldId id="278" r:id="rId27"/>
    <p:sldId id="279" r:id="rId28"/>
    <p:sldId id="291" r:id="rId29"/>
    <p:sldId id="280" r:id="rId30"/>
    <p:sldId id="290" r:id="rId31"/>
    <p:sldId id="281" r:id="rId32"/>
    <p:sldId id="282" r:id="rId33"/>
    <p:sldId id="283" r:id="rId34"/>
    <p:sldId id="284" r:id="rId35"/>
    <p:sldId id="285" r:id="rId36"/>
    <p:sldId id="286" r:id="rId37"/>
    <p:sldId id="350" r:id="rId38"/>
    <p:sldId id="312" r:id="rId39"/>
    <p:sldId id="351" r:id="rId40"/>
    <p:sldId id="352" r:id="rId41"/>
    <p:sldId id="353" r:id="rId42"/>
    <p:sldId id="360" r:id="rId43"/>
    <p:sldId id="354" r:id="rId44"/>
    <p:sldId id="355" r:id="rId45"/>
    <p:sldId id="356" r:id="rId46"/>
    <p:sldId id="357" r:id="rId47"/>
    <p:sldId id="359" r:id="rId48"/>
    <p:sldId id="338" r:id="rId49"/>
    <p:sldId id="336" r:id="rId50"/>
    <p:sldId id="344" r:id="rId51"/>
    <p:sldId id="346" r:id="rId52"/>
    <p:sldId id="345" r:id="rId53"/>
    <p:sldId id="334" r:id="rId54"/>
    <p:sldId id="330" r:id="rId55"/>
    <p:sldId id="335" r:id="rId56"/>
    <p:sldId id="342" r:id="rId57"/>
    <p:sldId id="337" r:id="rId58"/>
    <p:sldId id="339" r:id="rId59"/>
    <p:sldId id="340" r:id="rId60"/>
    <p:sldId id="341" r:id="rId61"/>
    <p:sldId id="343"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108" y="19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454A0A-7696-4854-8CDE-1BAB6B22F767}" type="datetimeFigureOut">
              <a:rPr lang="en-US" smtClean="0"/>
              <a:t>5/12/2020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AD0F4A-5DC7-46E7-B7C1-4E349317D3EB}" type="slidenum">
              <a:rPr lang="en-US" smtClean="0"/>
              <a:t>‹#›</a:t>
            </a:fld>
            <a:endParaRPr lang="en-US"/>
          </a:p>
        </p:txBody>
      </p:sp>
    </p:spTree>
    <p:extLst>
      <p:ext uri="{BB962C8B-B14F-4D97-AF65-F5344CB8AC3E}">
        <p14:creationId xmlns:p14="http://schemas.microsoft.com/office/powerpoint/2010/main" val="655654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9F26844-2FDA-48BC-8A7E-33C1F77C231C}"/>
              </a:ext>
            </a:extLst>
          </p:cNvPr>
          <p:cNvSpPr>
            <a:spLocks noGrp="1" noChangeArrowheads="1"/>
          </p:cNvSpPr>
          <p:nvPr>
            <p:ph type="sldNum" sz="quarter" idx="5"/>
          </p:nvPr>
        </p:nvSpPr>
        <p:spPr>
          <a:ln/>
        </p:spPr>
        <p:txBody>
          <a:bodyPr/>
          <a:lstStyle/>
          <a:p>
            <a:fld id="{97F6CC36-A042-4C65-BB4C-27190C1F7F27}" type="slidenum">
              <a:rPr lang="en-US" altLang="en-US"/>
              <a:pPr/>
              <a:t>3</a:t>
            </a:fld>
            <a:endParaRPr lang="en-US" altLang="en-US"/>
          </a:p>
        </p:txBody>
      </p:sp>
      <p:sp>
        <p:nvSpPr>
          <p:cNvPr id="142338" name="Rectangle 2">
            <a:extLst>
              <a:ext uri="{FF2B5EF4-FFF2-40B4-BE49-F238E27FC236}">
                <a16:creationId xmlns:a16="http://schemas.microsoft.com/office/drawing/2014/main" id="{247F4816-F5FB-4BCF-8909-4988E40F12D2}"/>
              </a:ext>
            </a:extLst>
          </p:cNvPr>
          <p:cNvSpPr>
            <a:spLocks noGrp="1" noRot="1" noChangeAspect="1" noChangeArrowheads="1" noTextEdit="1"/>
          </p:cNvSpPr>
          <p:nvPr>
            <p:ph type="sldImg"/>
          </p:nvPr>
        </p:nvSpPr>
        <p:spPr>
          <a:ln/>
        </p:spPr>
      </p:sp>
      <p:sp>
        <p:nvSpPr>
          <p:cNvPr id="142339" name="Rectangle 3">
            <a:extLst>
              <a:ext uri="{FF2B5EF4-FFF2-40B4-BE49-F238E27FC236}">
                <a16:creationId xmlns:a16="http://schemas.microsoft.com/office/drawing/2014/main" id="{54FC026E-2DC5-433E-9612-30F0B988DAF8}"/>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609973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22FC483-B5B0-427B-969B-4057E9C3D023}"/>
              </a:ext>
            </a:extLst>
          </p:cNvPr>
          <p:cNvSpPr>
            <a:spLocks noGrp="1" noChangeArrowheads="1"/>
          </p:cNvSpPr>
          <p:nvPr>
            <p:ph type="sldNum" sz="quarter" idx="5"/>
          </p:nvPr>
        </p:nvSpPr>
        <p:spPr>
          <a:ln/>
        </p:spPr>
        <p:txBody>
          <a:bodyPr/>
          <a:lstStyle/>
          <a:p>
            <a:fld id="{00267499-BA70-403E-9421-C7D5B91B368D}" type="slidenum">
              <a:rPr lang="en-US" altLang="en-US"/>
              <a:pPr/>
              <a:t>45</a:t>
            </a:fld>
            <a:endParaRPr lang="en-US" altLang="en-US"/>
          </a:p>
        </p:txBody>
      </p:sp>
      <p:sp>
        <p:nvSpPr>
          <p:cNvPr id="155650" name="Rectangle 2">
            <a:extLst>
              <a:ext uri="{FF2B5EF4-FFF2-40B4-BE49-F238E27FC236}">
                <a16:creationId xmlns:a16="http://schemas.microsoft.com/office/drawing/2014/main" id="{549D3A92-7CF4-4BC5-92CE-9FE00FC0E284}"/>
              </a:ext>
            </a:extLst>
          </p:cNvPr>
          <p:cNvSpPr>
            <a:spLocks noGrp="1" noRot="1" noChangeAspect="1" noChangeArrowheads="1" noTextEdit="1"/>
          </p:cNvSpPr>
          <p:nvPr>
            <p:ph type="sldImg"/>
          </p:nvPr>
        </p:nvSpPr>
        <p:spPr>
          <a:ln/>
        </p:spPr>
      </p:sp>
      <p:sp>
        <p:nvSpPr>
          <p:cNvPr id="155651" name="Rectangle 3">
            <a:extLst>
              <a:ext uri="{FF2B5EF4-FFF2-40B4-BE49-F238E27FC236}">
                <a16:creationId xmlns:a16="http://schemas.microsoft.com/office/drawing/2014/main" id="{E7BE2946-3DBC-4AF6-8D5F-A35CAE544BA8}"/>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612CF86-2FE4-4C68-9E41-E6C9D1CA214E}"/>
              </a:ext>
            </a:extLst>
          </p:cNvPr>
          <p:cNvSpPr>
            <a:spLocks noGrp="1" noChangeArrowheads="1"/>
          </p:cNvSpPr>
          <p:nvPr>
            <p:ph type="sldNum" sz="quarter" idx="5"/>
          </p:nvPr>
        </p:nvSpPr>
        <p:spPr>
          <a:ln/>
        </p:spPr>
        <p:txBody>
          <a:bodyPr/>
          <a:lstStyle/>
          <a:p>
            <a:fld id="{E480668B-79D7-4C71-AC0B-64862B1F544B}" type="slidenum">
              <a:rPr lang="en-US" altLang="en-US"/>
              <a:pPr/>
              <a:t>46</a:t>
            </a:fld>
            <a:endParaRPr lang="en-US" altLang="en-US"/>
          </a:p>
        </p:txBody>
      </p:sp>
      <p:sp>
        <p:nvSpPr>
          <p:cNvPr id="156674" name="Rectangle 2">
            <a:extLst>
              <a:ext uri="{FF2B5EF4-FFF2-40B4-BE49-F238E27FC236}">
                <a16:creationId xmlns:a16="http://schemas.microsoft.com/office/drawing/2014/main" id="{59DE7BA9-FE4A-4793-87B1-E878790B0C2B}"/>
              </a:ext>
            </a:extLst>
          </p:cNvPr>
          <p:cNvSpPr>
            <a:spLocks noGrp="1" noRot="1" noChangeAspect="1" noChangeArrowheads="1" noTextEdit="1"/>
          </p:cNvSpPr>
          <p:nvPr>
            <p:ph type="sldImg"/>
          </p:nvPr>
        </p:nvSpPr>
        <p:spPr>
          <a:ln/>
        </p:spPr>
      </p:sp>
      <p:sp>
        <p:nvSpPr>
          <p:cNvPr id="156675" name="Rectangle 3">
            <a:extLst>
              <a:ext uri="{FF2B5EF4-FFF2-40B4-BE49-F238E27FC236}">
                <a16:creationId xmlns:a16="http://schemas.microsoft.com/office/drawing/2014/main" id="{9D16246C-D31C-46F8-B910-CEB4A2CA0BA1}"/>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9982669-0733-45C9-A16F-8AC6C4845F88}"/>
              </a:ext>
            </a:extLst>
          </p:cNvPr>
          <p:cNvSpPr>
            <a:spLocks noGrp="1" noChangeArrowheads="1"/>
          </p:cNvSpPr>
          <p:nvPr>
            <p:ph type="sldNum" sz="quarter" idx="5"/>
          </p:nvPr>
        </p:nvSpPr>
        <p:spPr>
          <a:ln/>
        </p:spPr>
        <p:txBody>
          <a:bodyPr/>
          <a:lstStyle/>
          <a:p>
            <a:fld id="{0E3DBE4B-9AB1-4DF6-AD7D-6533C5D40AD5}" type="slidenum">
              <a:rPr lang="en-US" altLang="en-US"/>
              <a:pPr/>
              <a:t>47</a:t>
            </a:fld>
            <a:endParaRPr lang="en-US" altLang="en-US"/>
          </a:p>
        </p:txBody>
      </p:sp>
      <p:sp>
        <p:nvSpPr>
          <p:cNvPr id="158722" name="Rectangle 2">
            <a:extLst>
              <a:ext uri="{FF2B5EF4-FFF2-40B4-BE49-F238E27FC236}">
                <a16:creationId xmlns:a16="http://schemas.microsoft.com/office/drawing/2014/main" id="{12741AA9-4358-4C75-95A3-800A13E944B8}"/>
              </a:ext>
            </a:extLst>
          </p:cNvPr>
          <p:cNvSpPr>
            <a:spLocks noGrp="1" noRot="1" noChangeAspect="1" noChangeArrowheads="1" noTextEdit="1"/>
          </p:cNvSpPr>
          <p:nvPr>
            <p:ph type="sldImg"/>
          </p:nvPr>
        </p:nvSpPr>
        <p:spPr>
          <a:ln/>
        </p:spPr>
      </p:sp>
      <p:sp>
        <p:nvSpPr>
          <p:cNvPr id="158723" name="Rectangle 3">
            <a:extLst>
              <a:ext uri="{FF2B5EF4-FFF2-40B4-BE49-F238E27FC236}">
                <a16:creationId xmlns:a16="http://schemas.microsoft.com/office/drawing/2014/main" id="{D8127BA7-1B80-487B-9197-5EF6B3D65F4A}"/>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9678A705-F23E-4475-B3E7-85903B1ED20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FF7C80"/>
                </a:solidFill>
                <a:latin typeface="Arial" panose="020B0604020202020204" pitchFamily="34" charset="0"/>
              </a:defRPr>
            </a:lvl1pPr>
            <a:lvl2pPr marL="742950" indent="-285750">
              <a:defRPr sz="3200" b="1">
                <a:solidFill>
                  <a:srgbClr val="FF7C80"/>
                </a:solidFill>
                <a:latin typeface="Arial" panose="020B0604020202020204" pitchFamily="34" charset="0"/>
              </a:defRPr>
            </a:lvl2pPr>
            <a:lvl3pPr marL="1143000" indent="-228600">
              <a:defRPr sz="3200" b="1">
                <a:solidFill>
                  <a:srgbClr val="FF7C80"/>
                </a:solidFill>
                <a:latin typeface="Arial" panose="020B0604020202020204" pitchFamily="34" charset="0"/>
              </a:defRPr>
            </a:lvl3pPr>
            <a:lvl4pPr marL="1600200" indent="-228600">
              <a:defRPr sz="3200" b="1">
                <a:solidFill>
                  <a:srgbClr val="FF7C80"/>
                </a:solidFill>
                <a:latin typeface="Arial" panose="020B0604020202020204" pitchFamily="34" charset="0"/>
              </a:defRPr>
            </a:lvl4pPr>
            <a:lvl5pPr marL="2057400" indent="-228600">
              <a:defRPr sz="3200" b="1">
                <a:solidFill>
                  <a:srgbClr val="FF7C80"/>
                </a:solidFill>
                <a:latin typeface="Arial" panose="020B0604020202020204" pitchFamily="34" charset="0"/>
              </a:defRPr>
            </a:lvl5pPr>
            <a:lvl6pPr marL="2514600" indent="-228600" algn="ctr" eaLnBrk="0" fontAlgn="base" hangingPunct="0">
              <a:spcBef>
                <a:spcPct val="50000"/>
              </a:spcBef>
              <a:spcAft>
                <a:spcPct val="0"/>
              </a:spcAft>
              <a:defRPr sz="3200" b="1">
                <a:solidFill>
                  <a:srgbClr val="FF7C80"/>
                </a:solidFill>
                <a:latin typeface="Arial" panose="020B0604020202020204" pitchFamily="34" charset="0"/>
              </a:defRPr>
            </a:lvl6pPr>
            <a:lvl7pPr marL="2971800" indent="-228600" algn="ctr" eaLnBrk="0" fontAlgn="base" hangingPunct="0">
              <a:spcBef>
                <a:spcPct val="50000"/>
              </a:spcBef>
              <a:spcAft>
                <a:spcPct val="0"/>
              </a:spcAft>
              <a:defRPr sz="3200" b="1">
                <a:solidFill>
                  <a:srgbClr val="FF7C80"/>
                </a:solidFill>
                <a:latin typeface="Arial" panose="020B0604020202020204" pitchFamily="34" charset="0"/>
              </a:defRPr>
            </a:lvl7pPr>
            <a:lvl8pPr marL="3429000" indent="-228600" algn="ctr" eaLnBrk="0" fontAlgn="base" hangingPunct="0">
              <a:spcBef>
                <a:spcPct val="50000"/>
              </a:spcBef>
              <a:spcAft>
                <a:spcPct val="0"/>
              </a:spcAft>
              <a:defRPr sz="3200" b="1">
                <a:solidFill>
                  <a:srgbClr val="FF7C80"/>
                </a:solidFill>
                <a:latin typeface="Arial" panose="020B0604020202020204" pitchFamily="34" charset="0"/>
              </a:defRPr>
            </a:lvl8pPr>
            <a:lvl9pPr marL="3886200" indent="-228600" algn="ctr" eaLnBrk="0" fontAlgn="base" hangingPunct="0">
              <a:spcBef>
                <a:spcPct val="50000"/>
              </a:spcBef>
              <a:spcAft>
                <a:spcPct val="0"/>
              </a:spcAft>
              <a:defRPr sz="3200" b="1">
                <a:solidFill>
                  <a:srgbClr val="FF7C80"/>
                </a:solidFill>
                <a:latin typeface="Arial" panose="020B0604020202020204" pitchFamily="34" charset="0"/>
              </a:defRPr>
            </a:lvl9pPr>
          </a:lstStyle>
          <a:p>
            <a:fld id="{271C67AB-86FA-48FB-A7A6-2C7AE789119C}" type="slidenum">
              <a:rPr lang="en-US" altLang="en-US" sz="1200" b="0">
                <a:solidFill>
                  <a:schemeClr val="tx1"/>
                </a:solidFill>
              </a:rPr>
              <a:pPr/>
              <a:t>48</a:t>
            </a:fld>
            <a:endParaRPr lang="en-US" altLang="en-US" sz="1200" b="0">
              <a:solidFill>
                <a:schemeClr val="tx1"/>
              </a:solidFill>
            </a:endParaRPr>
          </a:p>
        </p:txBody>
      </p:sp>
      <p:sp>
        <p:nvSpPr>
          <p:cNvPr id="78851" name="Rectangle 2">
            <a:extLst>
              <a:ext uri="{FF2B5EF4-FFF2-40B4-BE49-F238E27FC236}">
                <a16:creationId xmlns:a16="http://schemas.microsoft.com/office/drawing/2014/main" id="{9551938F-59F8-4AEC-A5DB-88D9212CAD5F}"/>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CE2653C4-F2AE-4946-ACA7-8A1BD6BE3B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http://images.google.com/imgres?imgurl=http://health.yahoo.com/media/healthwise/n5551870.jpg&amp;imgrefurl=http://health.yahoo.com/topic/emergency/overview/article/healthwise/popup/zm2754&amp;h=300&amp;w=460&amp;sz=77&amp;hl=en&amp;start=8&amp;um=1&amp;tbnid=DDL4EAjN_AID7M:&amp;tbnh=83&amp;tbnw=128&amp;prev=/images%3Fq%3Dsprains%26svnum%3D10%26um%3D1%26hl%3Den%26rls%3DGGLB,GGLB:1969-53,GGLB:en%26sa%3DN</a:t>
            </a:r>
            <a:br>
              <a:rPr lang="en-US" altLang="en-US">
                <a:latin typeface="Arial" panose="020B0604020202020204" pitchFamily="34" charset="0"/>
              </a:rPr>
            </a:br>
            <a:r>
              <a:rPr lang="en-US" altLang="en-US">
                <a:latin typeface="Arial" panose="020B0604020202020204" pitchFamily="34" charset="0"/>
              </a:rPr>
              <a:t>http://images.google.com/imgres?imgurl=http://healthcare.utah.edu/healthinfo/images/ei_0190.gif&amp;imgrefurl=http://healthcare.utah.edu/healthinfo/pediatric/poison/sprains.htm&amp;h=460&amp;w=530&amp;sz=38&amp;hl=en&amp;start=2&amp;um=1&amp;tbnid=7URgDVBTmf9H5M:&amp;tbnh=115&amp;tbnw=132&amp;prev=/images%3Fq%3Dsprains%26svnum%3D10%26um%3D1%26hl%3Den%26rls%3DGGLB,GGLB:1969-53,GGLB:en%26sa%3DN</a:t>
            </a:r>
          </a:p>
        </p:txBody>
      </p:sp>
    </p:spTree>
    <p:extLst>
      <p:ext uri="{BB962C8B-B14F-4D97-AF65-F5344CB8AC3E}">
        <p14:creationId xmlns:p14="http://schemas.microsoft.com/office/powerpoint/2010/main" val="3076006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96DCB8F0-12C8-4CC9-973C-4FF85E814E8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FF7C80"/>
                </a:solidFill>
                <a:latin typeface="Arial" panose="020B0604020202020204" pitchFamily="34" charset="0"/>
              </a:defRPr>
            </a:lvl1pPr>
            <a:lvl2pPr marL="742950" indent="-285750">
              <a:defRPr sz="3200" b="1">
                <a:solidFill>
                  <a:srgbClr val="FF7C80"/>
                </a:solidFill>
                <a:latin typeface="Arial" panose="020B0604020202020204" pitchFamily="34" charset="0"/>
              </a:defRPr>
            </a:lvl2pPr>
            <a:lvl3pPr marL="1143000" indent="-228600">
              <a:defRPr sz="3200" b="1">
                <a:solidFill>
                  <a:srgbClr val="FF7C80"/>
                </a:solidFill>
                <a:latin typeface="Arial" panose="020B0604020202020204" pitchFamily="34" charset="0"/>
              </a:defRPr>
            </a:lvl3pPr>
            <a:lvl4pPr marL="1600200" indent="-228600">
              <a:defRPr sz="3200" b="1">
                <a:solidFill>
                  <a:srgbClr val="FF7C80"/>
                </a:solidFill>
                <a:latin typeface="Arial" panose="020B0604020202020204" pitchFamily="34" charset="0"/>
              </a:defRPr>
            </a:lvl4pPr>
            <a:lvl5pPr marL="2057400" indent="-228600">
              <a:defRPr sz="3200" b="1">
                <a:solidFill>
                  <a:srgbClr val="FF7C80"/>
                </a:solidFill>
                <a:latin typeface="Arial" panose="020B0604020202020204" pitchFamily="34" charset="0"/>
              </a:defRPr>
            </a:lvl5pPr>
            <a:lvl6pPr marL="2514600" indent="-228600" algn="ctr" eaLnBrk="0" fontAlgn="base" hangingPunct="0">
              <a:spcBef>
                <a:spcPct val="50000"/>
              </a:spcBef>
              <a:spcAft>
                <a:spcPct val="0"/>
              </a:spcAft>
              <a:defRPr sz="3200" b="1">
                <a:solidFill>
                  <a:srgbClr val="FF7C80"/>
                </a:solidFill>
                <a:latin typeface="Arial" panose="020B0604020202020204" pitchFamily="34" charset="0"/>
              </a:defRPr>
            </a:lvl6pPr>
            <a:lvl7pPr marL="2971800" indent="-228600" algn="ctr" eaLnBrk="0" fontAlgn="base" hangingPunct="0">
              <a:spcBef>
                <a:spcPct val="50000"/>
              </a:spcBef>
              <a:spcAft>
                <a:spcPct val="0"/>
              </a:spcAft>
              <a:defRPr sz="3200" b="1">
                <a:solidFill>
                  <a:srgbClr val="FF7C80"/>
                </a:solidFill>
                <a:latin typeface="Arial" panose="020B0604020202020204" pitchFamily="34" charset="0"/>
              </a:defRPr>
            </a:lvl7pPr>
            <a:lvl8pPr marL="3429000" indent="-228600" algn="ctr" eaLnBrk="0" fontAlgn="base" hangingPunct="0">
              <a:spcBef>
                <a:spcPct val="50000"/>
              </a:spcBef>
              <a:spcAft>
                <a:spcPct val="0"/>
              </a:spcAft>
              <a:defRPr sz="3200" b="1">
                <a:solidFill>
                  <a:srgbClr val="FF7C80"/>
                </a:solidFill>
                <a:latin typeface="Arial" panose="020B0604020202020204" pitchFamily="34" charset="0"/>
              </a:defRPr>
            </a:lvl8pPr>
            <a:lvl9pPr marL="3886200" indent="-228600" algn="ctr" eaLnBrk="0" fontAlgn="base" hangingPunct="0">
              <a:spcBef>
                <a:spcPct val="50000"/>
              </a:spcBef>
              <a:spcAft>
                <a:spcPct val="0"/>
              </a:spcAft>
              <a:defRPr sz="3200" b="1">
                <a:solidFill>
                  <a:srgbClr val="FF7C80"/>
                </a:solidFill>
                <a:latin typeface="Arial" panose="020B0604020202020204" pitchFamily="34" charset="0"/>
              </a:defRPr>
            </a:lvl9pPr>
          </a:lstStyle>
          <a:p>
            <a:fld id="{E2A6EBB0-9FCD-4DA2-9A7A-A180F7CF3CF1}" type="slidenum">
              <a:rPr lang="en-US" altLang="en-US" sz="1200" b="0">
                <a:solidFill>
                  <a:schemeClr val="tx1"/>
                </a:solidFill>
              </a:rPr>
              <a:pPr/>
              <a:t>49</a:t>
            </a:fld>
            <a:endParaRPr lang="en-US" altLang="en-US" sz="1200" b="0">
              <a:solidFill>
                <a:schemeClr val="tx1"/>
              </a:solidFill>
            </a:endParaRPr>
          </a:p>
        </p:txBody>
      </p:sp>
      <p:sp>
        <p:nvSpPr>
          <p:cNvPr id="79875" name="Rectangle 2">
            <a:extLst>
              <a:ext uri="{FF2B5EF4-FFF2-40B4-BE49-F238E27FC236}">
                <a16:creationId xmlns:a16="http://schemas.microsoft.com/office/drawing/2014/main" id="{E16F6729-438D-4A1C-8F14-12A72E20156B}"/>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BF923632-6D2F-476A-B3DB-1E374280CA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http://medicalimages.allrefer.com/large/muscle-strain.jpg</a:t>
            </a:r>
            <a:br>
              <a:rPr lang="en-US" altLang="en-US">
                <a:latin typeface="Arial" panose="020B0604020202020204" pitchFamily="34" charset="0"/>
              </a:rPr>
            </a:br>
            <a:r>
              <a:rPr lang="en-US" altLang="en-US">
                <a:latin typeface="Arial" panose="020B0604020202020204" pitchFamily="34" charset="0"/>
              </a:rPr>
              <a:t>http://www.ptclinic.com/medlibrary/images/a15a.jpg</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2B8CF495-C83F-4DCC-8B30-9B58688440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FF7C80"/>
                </a:solidFill>
                <a:latin typeface="Arial" panose="020B0604020202020204" pitchFamily="34" charset="0"/>
              </a:defRPr>
            </a:lvl1pPr>
            <a:lvl2pPr marL="742950" indent="-285750">
              <a:defRPr sz="3200" b="1">
                <a:solidFill>
                  <a:srgbClr val="FF7C80"/>
                </a:solidFill>
                <a:latin typeface="Arial" panose="020B0604020202020204" pitchFamily="34" charset="0"/>
              </a:defRPr>
            </a:lvl2pPr>
            <a:lvl3pPr marL="1143000" indent="-228600">
              <a:defRPr sz="3200" b="1">
                <a:solidFill>
                  <a:srgbClr val="FF7C80"/>
                </a:solidFill>
                <a:latin typeface="Arial" panose="020B0604020202020204" pitchFamily="34" charset="0"/>
              </a:defRPr>
            </a:lvl3pPr>
            <a:lvl4pPr marL="1600200" indent="-228600">
              <a:defRPr sz="3200" b="1">
                <a:solidFill>
                  <a:srgbClr val="FF7C80"/>
                </a:solidFill>
                <a:latin typeface="Arial" panose="020B0604020202020204" pitchFamily="34" charset="0"/>
              </a:defRPr>
            </a:lvl4pPr>
            <a:lvl5pPr marL="2057400" indent="-228600">
              <a:defRPr sz="3200" b="1">
                <a:solidFill>
                  <a:srgbClr val="FF7C80"/>
                </a:solidFill>
                <a:latin typeface="Arial" panose="020B0604020202020204" pitchFamily="34" charset="0"/>
              </a:defRPr>
            </a:lvl5pPr>
            <a:lvl6pPr marL="2514600" indent="-228600" algn="ctr" eaLnBrk="0" fontAlgn="base" hangingPunct="0">
              <a:spcBef>
                <a:spcPct val="50000"/>
              </a:spcBef>
              <a:spcAft>
                <a:spcPct val="0"/>
              </a:spcAft>
              <a:defRPr sz="3200" b="1">
                <a:solidFill>
                  <a:srgbClr val="FF7C80"/>
                </a:solidFill>
                <a:latin typeface="Arial" panose="020B0604020202020204" pitchFamily="34" charset="0"/>
              </a:defRPr>
            </a:lvl6pPr>
            <a:lvl7pPr marL="2971800" indent="-228600" algn="ctr" eaLnBrk="0" fontAlgn="base" hangingPunct="0">
              <a:spcBef>
                <a:spcPct val="50000"/>
              </a:spcBef>
              <a:spcAft>
                <a:spcPct val="0"/>
              </a:spcAft>
              <a:defRPr sz="3200" b="1">
                <a:solidFill>
                  <a:srgbClr val="FF7C80"/>
                </a:solidFill>
                <a:latin typeface="Arial" panose="020B0604020202020204" pitchFamily="34" charset="0"/>
              </a:defRPr>
            </a:lvl7pPr>
            <a:lvl8pPr marL="3429000" indent="-228600" algn="ctr" eaLnBrk="0" fontAlgn="base" hangingPunct="0">
              <a:spcBef>
                <a:spcPct val="50000"/>
              </a:spcBef>
              <a:spcAft>
                <a:spcPct val="0"/>
              </a:spcAft>
              <a:defRPr sz="3200" b="1">
                <a:solidFill>
                  <a:srgbClr val="FF7C80"/>
                </a:solidFill>
                <a:latin typeface="Arial" panose="020B0604020202020204" pitchFamily="34" charset="0"/>
              </a:defRPr>
            </a:lvl8pPr>
            <a:lvl9pPr marL="3886200" indent="-228600" algn="ctr" eaLnBrk="0" fontAlgn="base" hangingPunct="0">
              <a:spcBef>
                <a:spcPct val="50000"/>
              </a:spcBef>
              <a:spcAft>
                <a:spcPct val="0"/>
              </a:spcAft>
              <a:defRPr sz="3200" b="1">
                <a:solidFill>
                  <a:srgbClr val="FF7C80"/>
                </a:solidFill>
                <a:latin typeface="Arial" panose="020B0604020202020204" pitchFamily="34" charset="0"/>
              </a:defRPr>
            </a:lvl9pPr>
          </a:lstStyle>
          <a:p>
            <a:fld id="{501CADF6-3794-4FD9-B9E1-CBFBF022B9D0}" type="slidenum">
              <a:rPr lang="en-US" altLang="en-US" sz="1200" b="0">
                <a:solidFill>
                  <a:schemeClr val="tx1"/>
                </a:solidFill>
              </a:rPr>
              <a:pPr/>
              <a:t>50</a:t>
            </a:fld>
            <a:endParaRPr lang="en-US" altLang="en-US" sz="1200" b="0">
              <a:solidFill>
                <a:schemeClr val="tx1"/>
              </a:solidFill>
            </a:endParaRPr>
          </a:p>
        </p:txBody>
      </p:sp>
      <p:sp>
        <p:nvSpPr>
          <p:cNvPr id="80899" name="Rectangle 2">
            <a:extLst>
              <a:ext uri="{FF2B5EF4-FFF2-40B4-BE49-F238E27FC236}">
                <a16:creationId xmlns:a16="http://schemas.microsoft.com/office/drawing/2014/main" id="{F6BAB415-8A8D-4335-A331-37D284CE7E6D}"/>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2674623F-D399-4EA3-AC69-BB1BA1BE52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D463B741-4ED1-43F9-808B-129F6F5F39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FF7C80"/>
                </a:solidFill>
                <a:latin typeface="Arial" panose="020B0604020202020204" pitchFamily="34" charset="0"/>
              </a:defRPr>
            </a:lvl1pPr>
            <a:lvl2pPr marL="742950" indent="-285750">
              <a:defRPr sz="3200" b="1">
                <a:solidFill>
                  <a:srgbClr val="FF7C80"/>
                </a:solidFill>
                <a:latin typeface="Arial" panose="020B0604020202020204" pitchFamily="34" charset="0"/>
              </a:defRPr>
            </a:lvl2pPr>
            <a:lvl3pPr marL="1143000" indent="-228600">
              <a:defRPr sz="3200" b="1">
                <a:solidFill>
                  <a:srgbClr val="FF7C80"/>
                </a:solidFill>
                <a:latin typeface="Arial" panose="020B0604020202020204" pitchFamily="34" charset="0"/>
              </a:defRPr>
            </a:lvl3pPr>
            <a:lvl4pPr marL="1600200" indent="-228600">
              <a:defRPr sz="3200" b="1">
                <a:solidFill>
                  <a:srgbClr val="FF7C80"/>
                </a:solidFill>
                <a:latin typeface="Arial" panose="020B0604020202020204" pitchFamily="34" charset="0"/>
              </a:defRPr>
            </a:lvl4pPr>
            <a:lvl5pPr marL="2057400" indent="-228600">
              <a:defRPr sz="3200" b="1">
                <a:solidFill>
                  <a:srgbClr val="FF7C80"/>
                </a:solidFill>
                <a:latin typeface="Arial" panose="020B0604020202020204" pitchFamily="34" charset="0"/>
              </a:defRPr>
            </a:lvl5pPr>
            <a:lvl6pPr marL="2514600" indent="-228600" algn="ctr" eaLnBrk="0" fontAlgn="base" hangingPunct="0">
              <a:spcBef>
                <a:spcPct val="50000"/>
              </a:spcBef>
              <a:spcAft>
                <a:spcPct val="0"/>
              </a:spcAft>
              <a:defRPr sz="3200" b="1">
                <a:solidFill>
                  <a:srgbClr val="FF7C80"/>
                </a:solidFill>
                <a:latin typeface="Arial" panose="020B0604020202020204" pitchFamily="34" charset="0"/>
              </a:defRPr>
            </a:lvl6pPr>
            <a:lvl7pPr marL="2971800" indent="-228600" algn="ctr" eaLnBrk="0" fontAlgn="base" hangingPunct="0">
              <a:spcBef>
                <a:spcPct val="50000"/>
              </a:spcBef>
              <a:spcAft>
                <a:spcPct val="0"/>
              </a:spcAft>
              <a:defRPr sz="3200" b="1">
                <a:solidFill>
                  <a:srgbClr val="FF7C80"/>
                </a:solidFill>
                <a:latin typeface="Arial" panose="020B0604020202020204" pitchFamily="34" charset="0"/>
              </a:defRPr>
            </a:lvl7pPr>
            <a:lvl8pPr marL="3429000" indent="-228600" algn="ctr" eaLnBrk="0" fontAlgn="base" hangingPunct="0">
              <a:spcBef>
                <a:spcPct val="50000"/>
              </a:spcBef>
              <a:spcAft>
                <a:spcPct val="0"/>
              </a:spcAft>
              <a:defRPr sz="3200" b="1">
                <a:solidFill>
                  <a:srgbClr val="FF7C80"/>
                </a:solidFill>
                <a:latin typeface="Arial" panose="020B0604020202020204" pitchFamily="34" charset="0"/>
              </a:defRPr>
            </a:lvl8pPr>
            <a:lvl9pPr marL="3886200" indent="-228600" algn="ctr" eaLnBrk="0" fontAlgn="base" hangingPunct="0">
              <a:spcBef>
                <a:spcPct val="50000"/>
              </a:spcBef>
              <a:spcAft>
                <a:spcPct val="0"/>
              </a:spcAft>
              <a:defRPr sz="3200" b="1">
                <a:solidFill>
                  <a:srgbClr val="FF7C80"/>
                </a:solidFill>
                <a:latin typeface="Arial" panose="020B0604020202020204" pitchFamily="34" charset="0"/>
              </a:defRPr>
            </a:lvl9pPr>
          </a:lstStyle>
          <a:p>
            <a:fld id="{01AD4356-E9ED-48BE-ACF9-BCB6AF7D390B}" type="slidenum">
              <a:rPr lang="en-US" altLang="en-US" sz="1200" b="0">
                <a:solidFill>
                  <a:schemeClr val="tx1"/>
                </a:solidFill>
              </a:rPr>
              <a:pPr/>
              <a:t>53</a:t>
            </a:fld>
            <a:endParaRPr lang="en-US" altLang="en-US" sz="1200" b="0">
              <a:solidFill>
                <a:schemeClr val="tx1"/>
              </a:solidFill>
            </a:endParaRPr>
          </a:p>
        </p:txBody>
      </p:sp>
      <p:sp>
        <p:nvSpPr>
          <p:cNvPr id="81923" name="Rectangle 2">
            <a:extLst>
              <a:ext uri="{FF2B5EF4-FFF2-40B4-BE49-F238E27FC236}">
                <a16:creationId xmlns:a16="http://schemas.microsoft.com/office/drawing/2014/main" id="{20D847A4-4688-4E7F-8E77-007F64050254}"/>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01AE68EE-C3AD-4EA1-BBE0-8B6D4235FB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http://www.humanillnesses.com/original/images/hdc_0001_0003_0_img0249.jpg</a:t>
            </a:r>
            <a:br>
              <a:rPr lang="en-US" altLang="en-US">
                <a:latin typeface="Arial" panose="020B0604020202020204" pitchFamily="34" charset="0"/>
              </a:rPr>
            </a:br>
            <a:r>
              <a:rPr lang="en-US" altLang="en-US">
                <a:latin typeface="Arial" panose="020B0604020202020204" pitchFamily="34" charset="0"/>
              </a:rPr>
              <a:t>http://images.google.com/imgres?imgurl=http://healthresources.caremark.com/Imagebank/MedEco/00042709.jpg&amp;imgrefurl=http://healthresources.caremark.com/topic/topic100587542&amp;h=351&amp;w=284&amp;sz=13&amp;hl=en&amp;start=23&amp;um=1&amp;tbnid=zXSiTAixq-bPbM:&amp;tbnh=120&amp;tbnw=97&amp;prev=/images%3Fq%3Dmuscle%2Btears%26start%3D20%26ndsp%3D20%26svnum%3D10%26um%3D1%26hl%3Den%26rls%3DGGLB,GGLB:1969-53,GGLB:en%26sa%3DN</a:t>
            </a:r>
            <a:br>
              <a:rPr lang="en-US" altLang="en-US">
                <a:latin typeface="Arial" panose="020B0604020202020204" pitchFamily="34" charset="0"/>
              </a:rPr>
            </a:br>
            <a:r>
              <a:rPr lang="en-US" altLang="en-US">
                <a:latin typeface="Arial" panose="020B0604020202020204" pitchFamily="34" charset="0"/>
              </a:rPr>
              <a:t>http://images.google.com/imgres?imgurl=http://www.hughston.com/hha/b.ten6.jpg&amp;imgrefurl=http://www.hughston.com/hha/a.tennisinjuries.htm&amp;h=390&amp;w=309&amp;sz=23&amp;hl=en&amp;start=24&amp;um=1&amp;tbnid=w44r9OO5XtZWFM:&amp;tbnh=123&amp;tbnw=97&amp;prev=/images%3Fq%3Dmuscle%2Btears%26start%3D20%26ndsp%3D20%26svnum%3D10%26um%3D1%26hl%3Den%26rls%3DGGLB,GGLB:1969-53,GGLB:en%26sa%3DN</a:t>
            </a:r>
          </a:p>
          <a:p>
            <a:pPr eaLnBrk="1" hangingPunct="1"/>
            <a:r>
              <a:rPr lang="en-US" altLang="en-US">
                <a:latin typeface="Arial" panose="020B0604020202020204" pitchFamily="34" charset="0"/>
              </a:rPr>
              <a:t>http://www.healiohealth.com/strained-muscle-treatment.html</a:t>
            </a:r>
          </a:p>
          <a:p>
            <a:pPr eaLnBrk="1" hangingPunct="1"/>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250BE2A8-CD12-4B66-A949-3D3B5656100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FF7C80"/>
                </a:solidFill>
                <a:latin typeface="Arial" panose="020B0604020202020204" pitchFamily="34" charset="0"/>
              </a:defRPr>
            </a:lvl1pPr>
            <a:lvl2pPr marL="742950" indent="-285750">
              <a:defRPr sz="3200" b="1">
                <a:solidFill>
                  <a:srgbClr val="FF7C80"/>
                </a:solidFill>
                <a:latin typeface="Arial" panose="020B0604020202020204" pitchFamily="34" charset="0"/>
              </a:defRPr>
            </a:lvl2pPr>
            <a:lvl3pPr marL="1143000" indent="-228600">
              <a:defRPr sz="3200" b="1">
                <a:solidFill>
                  <a:srgbClr val="FF7C80"/>
                </a:solidFill>
                <a:latin typeface="Arial" panose="020B0604020202020204" pitchFamily="34" charset="0"/>
              </a:defRPr>
            </a:lvl3pPr>
            <a:lvl4pPr marL="1600200" indent="-228600">
              <a:defRPr sz="3200" b="1">
                <a:solidFill>
                  <a:srgbClr val="FF7C80"/>
                </a:solidFill>
                <a:latin typeface="Arial" panose="020B0604020202020204" pitchFamily="34" charset="0"/>
              </a:defRPr>
            </a:lvl4pPr>
            <a:lvl5pPr marL="2057400" indent="-228600">
              <a:defRPr sz="3200" b="1">
                <a:solidFill>
                  <a:srgbClr val="FF7C80"/>
                </a:solidFill>
                <a:latin typeface="Arial" panose="020B0604020202020204" pitchFamily="34" charset="0"/>
              </a:defRPr>
            </a:lvl5pPr>
            <a:lvl6pPr marL="2514600" indent="-228600" algn="ctr" eaLnBrk="0" fontAlgn="base" hangingPunct="0">
              <a:spcBef>
                <a:spcPct val="50000"/>
              </a:spcBef>
              <a:spcAft>
                <a:spcPct val="0"/>
              </a:spcAft>
              <a:defRPr sz="3200" b="1">
                <a:solidFill>
                  <a:srgbClr val="FF7C80"/>
                </a:solidFill>
                <a:latin typeface="Arial" panose="020B0604020202020204" pitchFamily="34" charset="0"/>
              </a:defRPr>
            </a:lvl6pPr>
            <a:lvl7pPr marL="2971800" indent="-228600" algn="ctr" eaLnBrk="0" fontAlgn="base" hangingPunct="0">
              <a:spcBef>
                <a:spcPct val="50000"/>
              </a:spcBef>
              <a:spcAft>
                <a:spcPct val="0"/>
              </a:spcAft>
              <a:defRPr sz="3200" b="1">
                <a:solidFill>
                  <a:srgbClr val="FF7C80"/>
                </a:solidFill>
                <a:latin typeface="Arial" panose="020B0604020202020204" pitchFamily="34" charset="0"/>
              </a:defRPr>
            </a:lvl7pPr>
            <a:lvl8pPr marL="3429000" indent="-228600" algn="ctr" eaLnBrk="0" fontAlgn="base" hangingPunct="0">
              <a:spcBef>
                <a:spcPct val="50000"/>
              </a:spcBef>
              <a:spcAft>
                <a:spcPct val="0"/>
              </a:spcAft>
              <a:defRPr sz="3200" b="1">
                <a:solidFill>
                  <a:srgbClr val="FF7C80"/>
                </a:solidFill>
                <a:latin typeface="Arial" panose="020B0604020202020204" pitchFamily="34" charset="0"/>
              </a:defRPr>
            </a:lvl8pPr>
            <a:lvl9pPr marL="3886200" indent="-228600" algn="ctr" eaLnBrk="0" fontAlgn="base" hangingPunct="0">
              <a:spcBef>
                <a:spcPct val="50000"/>
              </a:spcBef>
              <a:spcAft>
                <a:spcPct val="0"/>
              </a:spcAft>
              <a:defRPr sz="3200" b="1">
                <a:solidFill>
                  <a:srgbClr val="FF7C80"/>
                </a:solidFill>
                <a:latin typeface="Arial" panose="020B0604020202020204" pitchFamily="34" charset="0"/>
              </a:defRPr>
            </a:lvl9pPr>
          </a:lstStyle>
          <a:p>
            <a:fld id="{F2B605C9-12E0-4284-BE61-CD3C559635D0}" type="slidenum">
              <a:rPr lang="en-US" altLang="en-US" sz="1200" b="0">
                <a:solidFill>
                  <a:schemeClr val="tx1"/>
                </a:solidFill>
              </a:rPr>
              <a:pPr/>
              <a:t>54</a:t>
            </a:fld>
            <a:endParaRPr lang="en-US" altLang="en-US" sz="1200" b="0">
              <a:solidFill>
                <a:schemeClr val="tx1"/>
              </a:solidFill>
            </a:endParaRPr>
          </a:p>
        </p:txBody>
      </p:sp>
      <p:sp>
        <p:nvSpPr>
          <p:cNvPr id="82947" name="Rectangle 2">
            <a:extLst>
              <a:ext uri="{FF2B5EF4-FFF2-40B4-BE49-F238E27FC236}">
                <a16:creationId xmlns:a16="http://schemas.microsoft.com/office/drawing/2014/main" id="{9A55E054-4457-4EA5-BE1F-6EFE1D3F02A2}"/>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5ED2C763-83B9-4E28-9833-64AF81DFE3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http://www.merck.com/media/mmhe2/figures/fg075_2.gif</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3F3EA859-7547-425B-9E4B-8E59E1E3357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FF7C80"/>
                </a:solidFill>
                <a:latin typeface="Arial" panose="020B0604020202020204" pitchFamily="34" charset="0"/>
              </a:defRPr>
            </a:lvl1pPr>
            <a:lvl2pPr marL="742950" indent="-285750">
              <a:defRPr sz="3200" b="1">
                <a:solidFill>
                  <a:srgbClr val="FF7C80"/>
                </a:solidFill>
                <a:latin typeface="Arial" panose="020B0604020202020204" pitchFamily="34" charset="0"/>
              </a:defRPr>
            </a:lvl2pPr>
            <a:lvl3pPr marL="1143000" indent="-228600">
              <a:defRPr sz="3200" b="1">
                <a:solidFill>
                  <a:srgbClr val="FF7C80"/>
                </a:solidFill>
                <a:latin typeface="Arial" panose="020B0604020202020204" pitchFamily="34" charset="0"/>
              </a:defRPr>
            </a:lvl3pPr>
            <a:lvl4pPr marL="1600200" indent="-228600">
              <a:defRPr sz="3200" b="1">
                <a:solidFill>
                  <a:srgbClr val="FF7C80"/>
                </a:solidFill>
                <a:latin typeface="Arial" panose="020B0604020202020204" pitchFamily="34" charset="0"/>
              </a:defRPr>
            </a:lvl4pPr>
            <a:lvl5pPr marL="2057400" indent="-228600">
              <a:defRPr sz="3200" b="1">
                <a:solidFill>
                  <a:srgbClr val="FF7C80"/>
                </a:solidFill>
                <a:latin typeface="Arial" panose="020B0604020202020204" pitchFamily="34" charset="0"/>
              </a:defRPr>
            </a:lvl5pPr>
            <a:lvl6pPr marL="2514600" indent="-228600" algn="ctr" eaLnBrk="0" fontAlgn="base" hangingPunct="0">
              <a:spcBef>
                <a:spcPct val="50000"/>
              </a:spcBef>
              <a:spcAft>
                <a:spcPct val="0"/>
              </a:spcAft>
              <a:defRPr sz="3200" b="1">
                <a:solidFill>
                  <a:srgbClr val="FF7C80"/>
                </a:solidFill>
                <a:latin typeface="Arial" panose="020B0604020202020204" pitchFamily="34" charset="0"/>
              </a:defRPr>
            </a:lvl6pPr>
            <a:lvl7pPr marL="2971800" indent="-228600" algn="ctr" eaLnBrk="0" fontAlgn="base" hangingPunct="0">
              <a:spcBef>
                <a:spcPct val="50000"/>
              </a:spcBef>
              <a:spcAft>
                <a:spcPct val="0"/>
              </a:spcAft>
              <a:defRPr sz="3200" b="1">
                <a:solidFill>
                  <a:srgbClr val="FF7C80"/>
                </a:solidFill>
                <a:latin typeface="Arial" panose="020B0604020202020204" pitchFamily="34" charset="0"/>
              </a:defRPr>
            </a:lvl7pPr>
            <a:lvl8pPr marL="3429000" indent="-228600" algn="ctr" eaLnBrk="0" fontAlgn="base" hangingPunct="0">
              <a:spcBef>
                <a:spcPct val="50000"/>
              </a:spcBef>
              <a:spcAft>
                <a:spcPct val="0"/>
              </a:spcAft>
              <a:defRPr sz="3200" b="1">
                <a:solidFill>
                  <a:srgbClr val="FF7C80"/>
                </a:solidFill>
                <a:latin typeface="Arial" panose="020B0604020202020204" pitchFamily="34" charset="0"/>
              </a:defRPr>
            </a:lvl8pPr>
            <a:lvl9pPr marL="3886200" indent="-228600" algn="ctr" eaLnBrk="0" fontAlgn="base" hangingPunct="0">
              <a:spcBef>
                <a:spcPct val="50000"/>
              </a:spcBef>
              <a:spcAft>
                <a:spcPct val="0"/>
              </a:spcAft>
              <a:defRPr sz="3200" b="1">
                <a:solidFill>
                  <a:srgbClr val="FF7C80"/>
                </a:solidFill>
                <a:latin typeface="Arial" panose="020B0604020202020204" pitchFamily="34" charset="0"/>
              </a:defRPr>
            </a:lvl9pPr>
          </a:lstStyle>
          <a:p>
            <a:fld id="{2FE844EF-4C21-4FAE-9B39-7599D398632D}" type="slidenum">
              <a:rPr lang="en-US" altLang="en-US" sz="1200" b="0">
                <a:solidFill>
                  <a:schemeClr val="tx1"/>
                </a:solidFill>
              </a:rPr>
              <a:pPr/>
              <a:t>55</a:t>
            </a:fld>
            <a:endParaRPr lang="en-US" altLang="en-US" sz="1200" b="0">
              <a:solidFill>
                <a:schemeClr val="tx1"/>
              </a:solidFill>
            </a:endParaRPr>
          </a:p>
        </p:txBody>
      </p:sp>
      <p:sp>
        <p:nvSpPr>
          <p:cNvPr id="83971" name="Rectangle 2">
            <a:extLst>
              <a:ext uri="{FF2B5EF4-FFF2-40B4-BE49-F238E27FC236}">
                <a16:creationId xmlns:a16="http://schemas.microsoft.com/office/drawing/2014/main" id="{874E4211-D3F6-466D-8024-F31EF1339CFA}"/>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C7C9BB91-4697-4880-A41F-A78985E7F2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http://www.medicinenet.com/muscle_cramps/article.htm</a:t>
            </a:r>
            <a:br>
              <a:rPr lang="en-US" altLang="en-US">
                <a:latin typeface="Arial" panose="020B0604020202020204" pitchFamily="34" charset="0"/>
              </a:rPr>
            </a:br>
            <a:r>
              <a:rPr lang="en-US" altLang="en-US">
                <a:latin typeface="Arial" panose="020B0604020202020204" pitchFamily="34" charset="0"/>
              </a:rPr>
              <a:t>http://www.abc.net.au/science/news/img/techno/muscle170304.jpg</a:t>
            </a:r>
            <a:br>
              <a:rPr lang="en-US" altLang="en-US">
                <a:latin typeface="Arial" panose="020B0604020202020204" pitchFamily="34" charset="0"/>
              </a:rPr>
            </a:br>
            <a:r>
              <a:rPr lang="en-US" altLang="en-US">
                <a:latin typeface="Arial" panose="020B0604020202020204" pitchFamily="34" charset="0"/>
              </a:rPr>
              <a:t>http://www.cartoonstock.com/newscartoons/cartoonists/bgr/lowres/bgrn692l.jpg</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D4652FFC-8A0C-4D89-9A25-E7C6FF6F1EC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FF7C80"/>
                </a:solidFill>
                <a:latin typeface="Arial" panose="020B0604020202020204" pitchFamily="34" charset="0"/>
              </a:defRPr>
            </a:lvl1pPr>
            <a:lvl2pPr marL="742950" indent="-285750">
              <a:defRPr sz="3200" b="1">
                <a:solidFill>
                  <a:srgbClr val="FF7C80"/>
                </a:solidFill>
                <a:latin typeface="Arial" panose="020B0604020202020204" pitchFamily="34" charset="0"/>
              </a:defRPr>
            </a:lvl2pPr>
            <a:lvl3pPr marL="1143000" indent="-228600">
              <a:defRPr sz="3200" b="1">
                <a:solidFill>
                  <a:srgbClr val="FF7C80"/>
                </a:solidFill>
                <a:latin typeface="Arial" panose="020B0604020202020204" pitchFamily="34" charset="0"/>
              </a:defRPr>
            </a:lvl3pPr>
            <a:lvl4pPr marL="1600200" indent="-228600">
              <a:defRPr sz="3200" b="1">
                <a:solidFill>
                  <a:srgbClr val="FF7C80"/>
                </a:solidFill>
                <a:latin typeface="Arial" panose="020B0604020202020204" pitchFamily="34" charset="0"/>
              </a:defRPr>
            </a:lvl4pPr>
            <a:lvl5pPr marL="2057400" indent="-228600">
              <a:defRPr sz="3200" b="1">
                <a:solidFill>
                  <a:srgbClr val="FF7C80"/>
                </a:solidFill>
                <a:latin typeface="Arial" panose="020B0604020202020204" pitchFamily="34" charset="0"/>
              </a:defRPr>
            </a:lvl5pPr>
            <a:lvl6pPr marL="2514600" indent="-228600" algn="ctr" eaLnBrk="0" fontAlgn="base" hangingPunct="0">
              <a:spcBef>
                <a:spcPct val="50000"/>
              </a:spcBef>
              <a:spcAft>
                <a:spcPct val="0"/>
              </a:spcAft>
              <a:defRPr sz="3200" b="1">
                <a:solidFill>
                  <a:srgbClr val="FF7C80"/>
                </a:solidFill>
                <a:latin typeface="Arial" panose="020B0604020202020204" pitchFamily="34" charset="0"/>
              </a:defRPr>
            </a:lvl6pPr>
            <a:lvl7pPr marL="2971800" indent="-228600" algn="ctr" eaLnBrk="0" fontAlgn="base" hangingPunct="0">
              <a:spcBef>
                <a:spcPct val="50000"/>
              </a:spcBef>
              <a:spcAft>
                <a:spcPct val="0"/>
              </a:spcAft>
              <a:defRPr sz="3200" b="1">
                <a:solidFill>
                  <a:srgbClr val="FF7C80"/>
                </a:solidFill>
                <a:latin typeface="Arial" panose="020B0604020202020204" pitchFamily="34" charset="0"/>
              </a:defRPr>
            </a:lvl7pPr>
            <a:lvl8pPr marL="3429000" indent="-228600" algn="ctr" eaLnBrk="0" fontAlgn="base" hangingPunct="0">
              <a:spcBef>
                <a:spcPct val="50000"/>
              </a:spcBef>
              <a:spcAft>
                <a:spcPct val="0"/>
              </a:spcAft>
              <a:defRPr sz="3200" b="1">
                <a:solidFill>
                  <a:srgbClr val="FF7C80"/>
                </a:solidFill>
                <a:latin typeface="Arial" panose="020B0604020202020204" pitchFamily="34" charset="0"/>
              </a:defRPr>
            </a:lvl8pPr>
            <a:lvl9pPr marL="3886200" indent="-228600" algn="ctr" eaLnBrk="0" fontAlgn="base" hangingPunct="0">
              <a:spcBef>
                <a:spcPct val="50000"/>
              </a:spcBef>
              <a:spcAft>
                <a:spcPct val="0"/>
              </a:spcAft>
              <a:defRPr sz="3200" b="1">
                <a:solidFill>
                  <a:srgbClr val="FF7C80"/>
                </a:solidFill>
                <a:latin typeface="Arial" panose="020B0604020202020204" pitchFamily="34" charset="0"/>
              </a:defRPr>
            </a:lvl9pPr>
          </a:lstStyle>
          <a:p>
            <a:fld id="{63AE9DFA-6C4A-4CD0-8200-1B8C7EA1934A}" type="slidenum">
              <a:rPr lang="en-US" altLang="en-US" sz="1200" b="0">
                <a:solidFill>
                  <a:schemeClr val="tx1"/>
                </a:solidFill>
              </a:rPr>
              <a:pPr/>
              <a:t>56</a:t>
            </a:fld>
            <a:endParaRPr lang="en-US" altLang="en-US" sz="1200" b="0">
              <a:solidFill>
                <a:schemeClr val="tx1"/>
              </a:solidFill>
            </a:endParaRPr>
          </a:p>
        </p:txBody>
      </p:sp>
      <p:sp>
        <p:nvSpPr>
          <p:cNvPr id="84995" name="Rectangle 2">
            <a:extLst>
              <a:ext uri="{FF2B5EF4-FFF2-40B4-BE49-F238E27FC236}">
                <a16:creationId xmlns:a16="http://schemas.microsoft.com/office/drawing/2014/main" id="{506F9454-7B2D-4091-96A1-B608CA21BD1D}"/>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9845548C-088A-4571-BCC1-93359B2814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http://drfleablog.blogspot.com/2006/12/risus-sardonicus.html</a:t>
            </a:r>
            <a:br>
              <a:rPr lang="en-US" altLang="en-US">
                <a:latin typeface="Arial" panose="020B0604020202020204" pitchFamily="34" charset="0"/>
              </a:rPr>
            </a:br>
            <a:r>
              <a:rPr lang="en-US" altLang="en-US">
                <a:latin typeface="Arial" panose="020B0604020202020204" pitchFamily="34" charset="0"/>
              </a:rPr>
              <a:t>http://www.bilkent.edu.tr/~bilheal/aykonu/ay2005/mart05/SoldierTetanus.gif</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E97EB81-5DC1-4842-8E27-57752E8AD951}"/>
              </a:ext>
            </a:extLst>
          </p:cNvPr>
          <p:cNvSpPr>
            <a:spLocks noGrp="1" noChangeArrowheads="1"/>
          </p:cNvSpPr>
          <p:nvPr>
            <p:ph type="sldNum" sz="quarter" idx="5"/>
          </p:nvPr>
        </p:nvSpPr>
        <p:spPr>
          <a:ln/>
        </p:spPr>
        <p:txBody>
          <a:bodyPr/>
          <a:lstStyle/>
          <a:p>
            <a:fld id="{579B5717-B6D0-4ECE-AFB0-1EA708E22C8E}" type="slidenum">
              <a:rPr lang="en-US" altLang="en-US"/>
              <a:pPr/>
              <a:t>4</a:t>
            </a:fld>
            <a:endParaRPr lang="en-US" altLang="en-US"/>
          </a:p>
        </p:txBody>
      </p:sp>
      <p:sp>
        <p:nvSpPr>
          <p:cNvPr id="144386" name="Rectangle 2">
            <a:extLst>
              <a:ext uri="{FF2B5EF4-FFF2-40B4-BE49-F238E27FC236}">
                <a16:creationId xmlns:a16="http://schemas.microsoft.com/office/drawing/2014/main" id="{509D0EEF-D6A9-48C8-B1B1-B0787EA1E576}"/>
              </a:ext>
            </a:extLst>
          </p:cNvPr>
          <p:cNvSpPr>
            <a:spLocks noGrp="1" noRot="1" noChangeAspect="1" noChangeArrowheads="1" noTextEdit="1"/>
          </p:cNvSpPr>
          <p:nvPr>
            <p:ph type="sldImg"/>
          </p:nvPr>
        </p:nvSpPr>
        <p:spPr>
          <a:ln/>
        </p:spPr>
      </p:sp>
      <p:sp>
        <p:nvSpPr>
          <p:cNvPr id="144387" name="Rectangle 3">
            <a:extLst>
              <a:ext uri="{FF2B5EF4-FFF2-40B4-BE49-F238E27FC236}">
                <a16:creationId xmlns:a16="http://schemas.microsoft.com/office/drawing/2014/main" id="{49E5EC23-9E83-49D4-85BF-1F1E72DB6B32}"/>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0742109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A7F71677-4F04-4E77-B5D7-8A669F432D6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FF7C80"/>
                </a:solidFill>
                <a:latin typeface="Arial" panose="020B0604020202020204" pitchFamily="34" charset="0"/>
              </a:defRPr>
            </a:lvl1pPr>
            <a:lvl2pPr marL="742950" indent="-285750">
              <a:defRPr sz="3200" b="1">
                <a:solidFill>
                  <a:srgbClr val="FF7C80"/>
                </a:solidFill>
                <a:latin typeface="Arial" panose="020B0604020202020204" pitchFamily="34" charset="0"/>
              </a:defRPr>
            </a:lvl2pPr>
            <a:lvl3pPr marL="1143000" indent="-228600">
              <a:defRPr sz="3200" b="1">
                <a:solidFill>
                  <a:srgbClr val="FF7C80"/>
                </a:solidFill>
                <a:latin typeface="Arial" panose="020B0604020202020204" pitchFamily="34" charset="0"/>
              </a:defRPr>
            </a:lvl3pPr>
            <a:lvl4pPr marL="1600200" indent="-228600">
              <a:defRPr sz="3200" b="1">
                <a:solidFill>
                  <a:srgbClr val="FF7C80"/>
                </a:solidFill>
                <a:latin typeface="Arial" panose="020B0604020202020204" pitchFamily="34" charset="0"/>
              </a:defRPr>
            </a:lvl4pPr>
            <a:lvl5pPr marL="2057400" indent="-228600">
              <a:defRPr sz="3200" b="1">
                <a:solidFill>
                  <a:srgbClr val="FF7C80"/>
                </a:solidFill>
                <a:latin typeface="Arial" panose="020B0604020202020204" pitchFamily="34" charset="0"/>
              </a:defRPr>
            </a:lvl5pPr>
            <a:lvl6pPr marL="2514600" indent="-228600" algn="ctr" eaLnBrk="0" fontAlgn="base" hangingPunct="0">
              <a:spcBef>
                <a:spcPct val="50000"/>
              </a:spcBef>
              <a:spcAft>
                <a:spcPct val="0"/>
              </a:spcAft>
              <a:defRPr sz="3200" b="1">
                <a:solidFill>
                  <a:srgbClr val="FF7C80"/>
                </a:solidFill>
                <a:latin typeface="Arial" panose="020B0604020202020204" pitchFamily="34" charset="0"/>
              </a:defRPr>
            </a:lvl6pPr>
            <a:lvl7pPr marL="2971800" indent="-228600" algn="ctr" eaLnBrk="0" fontAlgn="base" hangingPunct="0">
              <a:spcBef>
                <a:spcPct val="50000"/>
              </a:spcBef>
              <a:spcAft>
                <a:spcPct val="0"/>
              </a:spcAft>
              <a:defRPr sz="3200" b="1">
                <a:solidFill>
                  <a:srgbClr val="FF7C80"/>
                </a:solidFill>
                <a:latin typeface="Arial" panose="020B0604020202020204" pitchFamily="34" charset="0"/>
              </a:defRPr>
            </a:lvl7pPr>
            <a:lvl8pPr marL="3429000" indent="-228600" algn="ctr" eaLnBrk="0" fontAlgn="base" hangingPunct="0">
              <a:spcBef>
                <a:spcPct val="50000"/>
              </a:spcBef>
              <a:spcAft>
                <a:spcPct val="0"/>
              </a:spcAft>
              <a:defRPr sz="3200" b="1">
                <a:solidFill>
                  <a:srgbClr val="FF7C80"/>
                </a:solidFill>
                <a:latin typeface="Arial" panose="020B0604020202020204" pitchFamily="34" charset="0"/>
              </a:defRPr>
            </a:lvl8pPr>
            <a:lvl9pPr marL="3886200" indent="-228600" algn="ctr" eaLnBrk="0" fontAlgn="base" hangingPunct="0">
              <a:spcBef>
                <a:spcPct val="50000"/>
              </a:spcBef>
              <a:spcAft>
                <a:spcPct val="0"/>
              </a:spcAft>
              <a:defRPr sz="3200" b="1">
                <a:solidFill>
                  <a:srgbClr val="FF7C80"/>
                </a:solidFill>
                <a:latin typeface="Arial" panose="020B0604020202020204" pitchFamily="34" charset="0"/>
              </a:defRPr>
            </a:lvl9pPr>
          </a:lstStyle>
          <a:p>
            <a:fld id="{8B0A9BD2-1ACE-471B-A286-53B879FDD435}" type="slidenum">
              <a:rPr lang="en-US" altLang="en-US" sz="1200" b="0">
                <a:solidFill>
                  <a:schemeClr val="tx1"/>
                </a:solidFill>
              </a:rPr>
              <a:pPr/>
              <a:t>57</a:t>
            </a:fld>
            <a:endParaRPr lang="en-US" altLang="en-US" sz="1200" b="0">
              <a:solidFill>
                <a:schemeClr val="tx1"/>
              </a:solidFill>
            </a:endParaRPr>
          </a:p>
        </p:txBody>
      </p:sp>
      <p:sp>
        <p:nvSpPr>
          <p:cNvPr id="86019" name="Rectangle 2">
            <a:extLst>
              <a:ext uri="{FF2B5EF4-FFF2-40B4-BE49-F238E27FC236}">
                <a16:creationId xmlns:a16="http://schemas.microsoft.com/office/drawing/2014/main" id="{DF181A57-EC02-4551-8B2A-79448F5E2D0D}"/>
              </a:ext>
            </a:extLst>
          </p:cNvPr>
          <p:cNvSpPr>
            <a:spLocks noGrp="1" noRot="1" noChangeAspect="1" noChangeArrowheads="1" noTextEdit="1"/>
          </p:cNvSpPr>
          <p:nvPr>
            <p:ph type="sldImg"/>
          </p:nvPr>
        </p:nvSpPr>
        <p:spPr>
          <a:ln/>
        </p:spPr>
      </p:sp>
      <p:sp>
        <p:nvSpPr>
          <p:cNvPr id="86020" name="Rectangle 3">
            <a:extLst>
              <a:ext uri="{FF2B5EF4-FFF2-40B4-BE49-F238E27FC236}">
                <a16:creationId xmlns:a16="http://schemas.microsoft.com/office/drawing/2014/main" id="{AB6800F0-E847-406C-80F1-7B7A652440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26BE89AE-8C75-4EC1-91CE-450167085E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FF7C80"/>
                </a:solidFill>
                <a:latin typeface="Arial" panose="020B0604020202020204" pitchFamily="34" charset="0"/>
              </a:defRPr>
            </a:lvl1pPr>
            <a:lvl2pPr marL="742950" indent="-285750">
              <a:defRPr sz="3200" b="1">
                <a:solidFill>
                  <a:srgbClr val="FF7C80"/>
                </a:solidFill>
                <a:latin typeface="Arial" panose="020B0604020202020204" pitchFamily="34" charset="0"/>
              </a:defRPr>
            </a:lvl2pPr>
            <a:lvl3pPr marL="1143000" indent="-228600">
              <a:defRPr sz="3200" b="1">
                <a:solidFill>
                  <a:srgbClr val="FF7C80"/>
                </a:solidFill>
                <a:latin typeface="Arial" panose="020B0604020202020204" pitchFamily="34" charset="0"/>
              </a:defRPr>
            </a:lvl3pPr>
            <a:lvl4pPr marL="1600200" indent="-228600">
              <a:defRPr sz="3200" b="1">
                <a:solidFill>
                  <a:srgbClr val="FF7C80"/>
                </a:solidFill>
                <a:latin typeface="Arial" panose="020B0604020202020204" pitchFamily="34" charset="0"/>
              </a:defRPr>
            </a:lvl4pPr>
            <a:lvl5pPr marL="2057400" indent="-228600">
              <a:defRPr sz="3200" b="1">
                <a:solidFill>
                  <a:srgbClr val="FF7C80"/>
                </a:solidFill>
                <a:latin typeface="Arial" panose="020B0604020202020204" pitchFamily="34" charset="0"/>
              </a:defRPr>
            </a:lvl5pPr>
            <a:lvl6pPr marL="2514600" indent="-228600" algn="ctr" eaLnBrk="0" fontAlgn="base" hangingPunct="0">
              <a:spcBef>
                <a:spcPct val="50000"/>
              </a:spcBef>
              <a:spcAft>
                <a:spcPct val="0"/>
              </a:spcAft>
              <a:defRPr sz="3200" b="1">
                <a:solidFill>
                  <a:srgbClr val="FF7C80"/>
                </a:solidFill>
                <a:latin typeface="Arial" panose="020B0604020202020204" pitchFamily="34" charset="0"/>
              </a:defRPr>
            </a:lvl6pPr>
            <a:lvl7pPr marL="2971800" indent="-228600" algn="ctr" eaLnBrk="0" fontAlgn="base" hangingPunct="0">
              <a:spcBef>
                <a:spcPct val="50000"/>
              </a:spcBef>
              <a:spcAft>
                <a:spcPct val="0"/>
              </a:spcAft>
              <a:defRPr sz="3200" b="1">
                <a:solidFill>
                  <a:srgbClr val="FF7C80"/>
                </a:solidFill>
                <a:latin typeface="Arial" panose="020B0604020202020204" pitchFamily="34" charset="0"/>
              </a:defRPr>
            </a:lvl7pPr>
            <a:lvl8pPr marL="3429000" indent="-228600" algn="ctr" eaLnBrk="0" fontAlgn="base" hangingPunct="0">
              <a:spcBef>
                <a:spcPct val="50000"/>
              </a:spcBef>
              <a:spcAft>
                <a:spcPct val="0"/>
              </a:spcAft>
              <a:defRPr sz="3200" b="1">
                <a:solidFill>
                  <a:srgbClr val="FF7C80"/>
                </a:solidFill>
                <a:latin typeface="Arial" panose="020B0604020202020204" pitchFamily="34" charset="0"/>
              </a:defRPr>
            </a:lvl8pPr>
            <a:lvl9pPr marL="3886200" indent="-228600" algn="ctr" eaLnBrk="0" fontAlgn="base" hangingPunct="0">
              <a:spcBef>
                <a:spcPct val="50000"/>
              </a:spcBef>
              <a:spcAft>
                <a:spcPct val="0"/>
              </a:spcAft>
              <a:defRPr sz="3200" b="1">
                <a:solidFill>
                  <a:srgbClr val="FF7C80"/>
                </a:solidFill>
                <a:latin typeface="Arial" panose="020B0604020202020204" pitchFamily="34" charset="0"/>
              </a:defRPr>
            </a:lvl9pPr>
          </a:lstStyle>
          <a:p>
            <a:fld id="{2DAA1A94-A589-4F03-B963-92720AD9D273}" type="slidenum">
              <a:rPr lang="en-US" altLang="en-US" sz="1200" b="0">
                <a:solidFill>
                  <a:schemeClr val="tx1"/>
                </a:solidFill>
              </a:rPr>
              <a:pPr/>
              <a:t>58</a:t>
            </a:fld>
            <a:endParaRPr lang="en-US" altLang="en-US" sz="1200" b="0">
              <a:solidFill>
                <a:schemeClr val="tx1"/>
              </a:solidFill>
            </a:endParaRPr>
          </a:p>
        </p:txBody>
      </p:sp>
      <p:sp>
        <p:nvSpPr>
          <p:cNvPr id="87043" name="Rectangle 2">
            <a:extLst>
              <a:ext uri="{FF2B5EF4-FFF2-40B4-BE49-F238E27FC236}">
                <a16:creationId xmlns:a16="http://schemas.microsoft.com/office/drawing/2014/main" id="{909DF787-0527-4A8F-A2E8-A22CB1567F7C}"/>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4CE982A3-46D4-4EB7-84D8-732EEEAA36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http://www.seiu880.org/typo3temp/pics/2dc5572c7c.jpg</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E330F78A-38B7-4D17-988A-B5ADABC863C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FF7C80"/>
                </a:solidFill>
                <a:latin typeface="Arial" panose="020B0604020202020204" pitchFamily="34" charset="0"/>
              </a:defRPr>
            </a:lvl1pPr>
            <a:lvl2pPr marL="742950" indent="-285750">
              <a:defRPr sz="3200" b="1">
                <a:solidFill>
                  <a:srgbClr val="FF7C80"/>
                </a:solidFill>
                <a:latin typeface="Arial" panose="020B0604020202020204" pitchFamily="34" charset="0"/>
              </a:defRPr>
            </a:lvl2pPr>
            <a:lvl3pPr marL="1143000" indent="-228600">
              <a:defRPr sz="3200" b="1">
                <a:solidFill>
                  <a:srgbClr val="FF7C80"/>
                </a:solidFill>
                <a:latin typeface="Arial" panose="020B0604020202020204" pitchFamily="34" charset="0"/>
              </a:defRPr>
            </a:lvl3pPr>
            <a:lvl4pPr marL="1600200" indent="-228600">
              <a:defRPr sz="3200" b="1">
                <a:solidFill>
                  <a:srgbClr val="FF7C80"/>
                </a:solidFill>
                <a:latin typeface="Arial" panose="020B0604020202020204" pitchFamily="34" charset="0"/>
              </a:defRPr>
            </a:lvl4pPr>
            <a:lvl5pPr marL="2057400" indent="-228600">
              <a:defRPr sz="3200" b="1">
                <a:solidFill>
                  <a:srgbClr val="FF7C80"/>
                </a:solidFill>
                <a:latin typeface="Arial" panose="020B0604020202020204" pitchFamily="34" charset="0"/>
              </a:defRPr>
            </a:lvl5pPr>
            <a:lvl6pPr marL="2514600" indent="-228600" algn="ctr" eaLnBrk="0" fontAlgn="base" hangingPunct="0">
              <a:spcBef>
                <a:spcPct val="50000"/>
              </a:spcBef>
              <a:spcAft>
                <a:spcPct val="0"/>
              </a:spcAft>
              <a:defRPr sz="3200" b="1">
                <a:solidFill>
                  <a:srgbClr val="FF7C80"/>
                </a:solidFill>
                <a:latin typeface="Arial" panose="020B0604020202020204" pitchFamily="34" charset="0"/>
              </a:defRPr>
            </a:lvl6pPr>
            <a:lvl7pPr marL="2971800" indent="-228600" algn="ctr" eaLnBrk="0" fontAlgn="base" hangingPunct="0">
              <a:spcBef>
                <a:spcPct val="50000"/>
              </a:spcBef>
              <a:spcAft>
                <a:spcPct val="0"/>
              </a:spcAft>
              <a:defRPr sz="3200" b="1">
                <a:solidFill>
                  <a:srgbClr val="FF7C80"/>
                </a:solidFill>
                <a:latin typeface="Arial" panose="020B0604020202020204" pitchFamily="34" charset="0"/>
              </a:defRPr>
            </a:lvl7pPr>
            <a:lvl8pPr marL="3429000" indent="-228600" algn="ctr" eaLnBrk="0" fontAlgn="base" hangingPunct="0">
              <a:spcBef>
                <a:spcPct val="50000"/>
              </a:spcBef>
              <a:spcAft>
                <a:spcPct val="0"/>
              </a:spcAft>
              <a:defRPr sz="3200" b="1">
                <a:solidFill>
                  <a:srgbClr val="FF7C80"/>
                </a:solidFill>
                <a:latin typeface="Arial" panose="020B0604020202020204" pitchFamily="34" charset="0"/>
              </a:defRPr>
            </a:lvl8pPr>
            <a:lvl9pPr marL="3886200" indent="-228600" algn="ctr" eaLnBrk="0" fontAlgn="base" hangingPunct="0">
              <a:spcBef>
                <a:spcPct val="50000"/>
              </a:spcBef>
              <a:spcAft>
                <a:spcPct val="0"/>
              </a:spcAft>
              <a:defRPr sz="3200" b="1">
                <a:solidFill>
                  <a:srgbClr val="FF7C80"/>
                </a:solidFill>
                <a:latin typeface="Arial" panose="020B0604020202020204" pitchFamily="34" charset="0"/>
              </a:defRPr>
            </a:lvl9pPr>
          </a:lstStyle>
          <a:p>
            <a:fld id="{27A96108-F4C6-461F-B282-41253E8A1E2E}" type="slidenum">
              <a:rPr lang="en-US" altLang="en-US" sz="1200" b="0">
                <a:solidFill>
                  <a:schemeClr val="tx1"/>
                </a:solidFill>
              </a:rPr>
              <a:pPr/>
              <a:t>59</a:t>
            </a:fld>
            <a:endParaRPr lang="en-US" altLang="en-US" sz="1200" b="0">
              <a:solidFill>
                <a:schemeClr val="tx1"/>
              </a:solidFill>
            </a:endParaRPr>
          </a:p>
        </p:txBody>
      </p:sp>
      <p:sp>
        <p:nvSpPr>
          <p:cNvPr id="88067" name="Rectangle 2">
            <a:extLst>
              <a:ext uri="{FF2B5EF4-FFF2-40B4-BE49-F238E27FC236}">
                <a16:creationId xmlns:a16="http://schemas.microsoft.com/office/drawing/2014/main" id="{1A0A442C-12C3-4ABA-83CD-F3BDA85C1E30}"/>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AC831163-D2EF-4BB0-8C91-35A2041D2A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http://www.humanillnesses.com/original/images/hdc_0001_0002_0_img0181.jpg</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1C0487BA-C0DD-4C34-A648-AD17A47F110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FF7C80"/>
                </a:solidFill>
                <a:latin typeface="Arial" panose="020B0604020202020204" pitchFamily="34" charset="0"/>
              </a:defRPr>
            </a:lvl1pPr>
            <a:lvl2pPr marL="742950" indent="-285750">
              <a:defRPr sz="3200" b="1">
                <a:solidFill>
                  <a:srgbClr val="FF7C80"/>
                </a:solidFill>
                <a:latin typeface="Arial" panose="020B0604020202020204" pitchFamily="34" charset="0"/>
              </a:defRPr>
            </a:lvl2pPr>
            <a:lvl3pPr marL="1143000" indent="-228600">
              <a:defRPr sz="3200" b="1">
                <a:solidFill>
                  <a:srgbClr val="FF7C80"/>
                </a:solidFill>
                <a:latin typeface="Arial" panose="020B0604020202020204" pitchFamily="34" charset="0"/>
              </a:defRPr>
            </a:lvl3pPr>
            <a:lvl4pPr marL="1600200" indent="-228600">
              <a:defRPr sz="3200" b="1">
                <a:solidFill>
                  <a:srgbClr val="FF7C80"/>
                </a:solidFill>
                <a:latin typeface="Arial" panose="020B0604020202020204" pitchFamily="34" charset="0"/>
              </a:defRPr>
            </a:lvl4pPr>
            <a:lvl5pPr marL="2057400" indent="-228600">
              <a:defRPr sz="3200" b="1">
                <a:solidFill>
                  <a:srgbClr val="FF7C80"/>
                </a:solidFill>
                <a:latin typeface="Arial" panose="020B0604020202020204" pitchFamily="34" charset="0"/>
              </a:defRPr>
            </a:lvl5pPr>
            <a:lvl6pPr marL="2514600" indent="-228600" algn="ctr" eaLnBrk="0" fontAlgn="base" hangingPunct="0">
              <a:spcBef>
                <a:spcPct val="50000"/>
              </a:spcBef>
              <a:spcAft>
                <a:spcPct val="0"/>
              </a:spcAft>
              <a:defRPr sz="3200" b="1">
                <a:solidFill>
                  <a:srgbClr val="FF7C80"/>
                </a:solidFill>
                <a:latin typeface="Arial" panose="020B0604020202020204" pitchFamily="34" charset="0"/>
              </a:defRPr>
            </a:lvl6pPr>
            <a:lvl7pPr marL="2971800" indent="-228600" algn="ctr" eaLnBrk="0" fontAlgn="base" hangingPunct="0">
              <a:spcBef>
                <a:spcPct val="50000"/>
              </a:spcBef>
              <a:spcAft>
                <a:spcPct val="0"/>
              </a:spcAft>
              <a:defRPr sz="3200" b="1">
                <a:solidFill>
                  <a:srgbClr val="FF7C80"/>
                </a:solidFill>
                <a:latin typeface="Arial" panose="020B0604020202020204" pitchFamily="34" charset="0"/>
              </a:defRPr>
            </a:lvl7pPr>
            <a:lvl8pPr marL="3429000" indent="-228600" algn="ctr" eaLnBrk="0" fontAlgn="base" hangingPunct="0">
              <a:spcBef>
                <a:spcPct val="50000"/>
              </a:spcBef>
              <a:spcAft>
                <a:spcPct val="0"/>
              </a:spcAft>
              <a:defRPr sz="3200" b="1">
                <a:solidFill>
                  <a:srgbClr val="FF7C80"/>
                </a:solidFill>
                <a:latin typeface="Arial" panose="020B0604020202020204" pitchFamily="34" charset="0"/>
              </a:defRPr>
            </a:lvl8pPr>
            <a:lvl9pPr marL="3886200" indent="-228600" algn="ctr" eaLnBrk="0" fontAlgn="base" hangingPunct="0">
              <a:spcBef>
                <a:spcPct val="50000"/>
              </a:spcBef>
              <a:spcAft>
                <a:spcPct val="0"/>
              </a:spcAft>
              <a:defRPr sz="3200" b="1">
                <a:solidFill>
                  <a:srgbClr val="FF7C80"/>
                </a:solidFill>
                <a:latin typeface="Arial" panose="020B0604020202020204" pitchFamily="34" charset="0"/>
              </a:defRPr>
            </a:lvl9pPr>
          </a:lstStyle>
          <a:p>
            <a:fld id="{52BBC589-6686-4B7C-AC74-4E9EF2DEE199}" type="slidenum">
              <a:rPr lang="en-US" altLang="en-US" sz="1200" b="0">
                <a:solidFill>
                  <a:schemeClr val="tx1"/>
                </a:solidFill>
              </a:rPr>
              <a:pPr/>
              <a:t>60</a:t>
            </a:fld>
            <a:endParaRPr lang="en-US" altLang="en-US" sz="1200" b="0">
              <a:solidFill>
                <a:schemeClr val="tx1"/>
              </a:solidFill>
            </a:endParaRPr>
          </a:p>
        </p:txBody>
      </p:sp>
      <p:sp>
        <p:nvSpPr>
          <p:cNvPr id="89091" name="Rectangle 2">
            <a:extLst>
              <a:ext uri="{FF2B5EF4-FFF2-40B4-BE49-F238E27FC236}">
                <a16:creationId xmlns:a16="http://schemas.microsoft.com/office/drawing/2014/main" id="{519BCD1C-8353-4D57-A54B-3C51B5155967}"/>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BA827399-F582-403E-97A2-7A4591AEB2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http://www.bmm.charite.de/rueckschau/ribeiro/Myasthenia%20gravis.jpg</a:t>
            </a:r>
            <a:br>
              <a:rPr lang="en-US" altLang="en-US">
                <a:latin typeface="Arial" panose="020B0604020202020204" pitchFamily="34" charset="0"/>
              </a:rPr>
            </a:br>
            <a:r>
              <a:rPr lang="en-US" altLang="en-US">
                <a:latin typeface="Arial" panose="020B0604020202020204" pitchFamily="34" charset="0"/>
              </a:rPr>
              <a:t>http://images.google.com/imgres?imgurl=http://www.nanosweb.org/patient_info/brochures/images/mythenia_1.jpg&amp;imgrefurl=http://www.nanosweb.org/patient_info/brochures/MyastheniaGravis.asp&amp;h=631&amp;w=600&amp;sz=98&amp;hl=en&amp;start=13&amp;um=1&amp;tbnid=ExsNh5GEE7ifoM:&amp;tbnh=137&amp;tbnw=130&amp;prev=/images%3Fq%3DMyasthenia%2BGravis%26svnum%3D10%26um%3D1%26hl%3Den%26rls%3DGGLB,GGLB:1969-53,GGLB:en%26sa%3D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88635B42-B15C-44CF-9752-D7FB41B6B1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FF7C80"/>
                </a:solidFill>
                <a:latin typeface="Arial" panose="020B0604020202020204" pitchFamily="34" charset="0"/>
              </a:defRPr>
            </a:lvl1pPr>
            <a:lvl2pPr marL="742950" indent="-285750">
              <a:defRPr sz="3200" b="1">
                <a:solidFill>
                  <a:srgbClr val="FF7C80"/>
                </a:solidFill>
                <a:latin typeface="Arial" panose="020B0604020202020204" pitchFamily="34" charset="0"/>
              </a:defRPr>
            </a:lvl2pPr>
            <a:lvl3pPr marL="1143000" indent="-228600">
              <a:defRPr sz="3200" b="1">
                <a:solidFill>
                  <a:srgbClr val="FF7C80"/>
                </a:solidFill>
                <a:latin typeface="Arial" panose="020B0604020202020204" pitchFamily="34" charset="0"/>
              </a:defRPr>
            </a:lvl3pPr>
            <a:lvl4pPr marL="1600200" indent="-228600">
              <a:defRPr sz="3200" b="1">
                <a:solidFill>
                  <a:srgbClr val="FF7C80"/>
                </a:solidFill>
                <a:latin typeface="Arial" panose="020B0604020202020204" pitchFamily="34" charset="0"/>
              </a:defRPr>
            </a:lvl4pPr>
            <a:lvl5pPr marL="2057400" indent="-228600">
              <a:defRPr sz="3200" b="1">
                <a:solidFill>
                  <a:srgbClr val="FF7C80"/>
                </a:solidFill>
                <a:latin typeface="Arial" panose="020B0604020202020204" pitchFamily="34" charset="0"/>
              </a:defRPr>
            </a:lvl5pPr>
            <a:lvl6pPr marL="2514600" indent="-228600" algn="ctr" eaLnBrk="0" fontAlgn="base" hangingPunct="0">
              <a:spcBef>
                <a:spcPct val="50000"/>
              </a:spcBef>
              <a:spcAft>
                <a:spcPct val="0"/>
              </a:spcAft>
              <a:defRPr sz="3200" b="1">
                <a:solidFill>
                  <a:srgbClr val="FF7C80"/>
                </a:solidFill>
                <a:latin typeface="Arial" panose="020B0604020202020204" pitchFamily="34" charset="0"/>
              </a:defRPr>
            </a:lvl6pPr>
            <a:lvl7pPr marL="2971800" indent="-228600" algn="ctr" eaLnBrk="0" fontAlgn="base" hangingPunct="0">
              <a:spcBef>
                <a:spcPct val="50000"/>
              </a:spcBef>
              <a:spcAft>
                <a:spcPct val="0"/>
              </a:spcAft>
              <a:defRPr sz="3200" b="1">
                <a:solidFill>
                  <a:srgbClr val="FF7C80"/>
                </a:solidFill>
                <a:latin typeface="Arial" panose="020B0604020202020204" pitchFamily="34" charset="0"/>
              </a:defRPr>
            </a:lvl7pPr>
            <a:lvl8pPr marL="3429000" indent="-228600" algn="ctr" eaLnBrk="0" fontAlgn="base" hangingPunct="0">
              <a:spcBef>
                <a:spcPct val="50000"/>
              </a:spcBef>
              <a:spcAft>
                <a:spcPct val="0"/>
              </a:spcAft>
              <a:defRPr sz="3200" b="1">
                <a:solidFill>
                  <a:srgbClr val="FF7C80"/>
                </a:solidFill>
                <a:latin typeface="Arial" panose="020B0604020202020204" pitchFamily="34" charset="0"/>
              </a:defRPr>
            </a:lvl8pPr>
            <a:lvl9pPr marL="3886200" indent="-228600" algn="ctr" eaLnBrk="0" fontAlgn="base" hangingPunct="0">
              <a:spcBef>
                <a:spcPct val="50000"/>
              </a:spcBef>
              <a:spcAft>
                <a:spcPct val="0"/>
              </a:spcAft>
              <a:defRPr sz="3200" b="1">
                <a:solidFill>
                  <a:srgbClr val="FF7C80"/>
                </a:solidFill>
                <a:latin typeface="Arial" panose="020B0604020202020204" pitchFamily="34" charset="0"/>
              </a:defRPr>
            </a:lvl9pPr>
          </a:lstStyle>
          <a:p>
            <a:fld id="{00EDF609-A205-4F82-B2F4-04ED4573BF5B}" type="slidenum">
              <a:rPr lang="en-US" altLang="en-US" sz="1200" b="0">
                <a:solidFill>
                  <a:schemeClr val="tx1"/>
                </a:solidFill>
              </a:rPr>
              <a:pPr/>
              <a:t>61</a:t>
            </a:fld>
            <a:endParaRPr lang="en-US" altLang="en-US" sz="1200" b="0">
              <a:solidFill>
                <a:schemeClr val="tx1"/>
              </a:solidFill>
            </a:endParaRPr>
          </a:p>
        </p:txBody>
      </p:sp>
      <p:sp>
        <p:nvSpPr>
          <p:cNvPr id="90115" name="Rectangle 2">
            <a:extLst>
              <a:ext uri="{FF2B5EF4-FFF2-40B4-BE49-F238E27FC236}">
                <a16:creationId xmlns:a16="http://schemas.microsoft.com/office/drawing/2014/main" id="{9FD8D53B-C416-4B3D-9CA0-D8535D18F527}"/>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id="{10196070-A49F-417F-B397-A5C301C5BB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http://www.immune.org.nz/site_resources/Professionals/Diseases/Polio/Polio.jpghttp://weekendamerica.publicradio.org/programs/2005/04/09/images/slide_01_polio.jpg</a:t>
            </a:r>
            <a:br>
              <a:rPr lang="en-US" altLang="en-US">
                <a:latin typeface="Arial" panose="020B0604020202020204" pitchFamily="34" charset="0"/>
              </a:rPr>
            </a:br>
            <a:r>
              <a:rPr lang="en-US" altLang="en-US">
                <a:latin typeface="Arial" panose="020B0604020202020204" pitchFamily="34" charset="0"/>
              </a:rPr>
              <a:t>http://www.cdc.gov/nip/global/images/crutches.jpg</a:t>
            </a:r>
            <a:br>
              <a:rPr lang="en-US" altLang="en-US">
                <a:latin typeface="Arial" panose="020B0604020202020204" pitchFamily="34" charset="0"/>
              </a:rPr>
            </a:br>
            <a:r>
              <a:rPr lang="en-US" altLang="en-US">
                <a:latin typeface="Arial" panose="020B0604020202020204" pitchFamily="34" charset="0"/>
              </a:rPr>
              <a:t>http://www.neuro.wustl.edu/neuromuscular/pics/people/patients/Hands/oldpoliolegs.jpg</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248E73A-E086-496C-A777-38D1F85F62C6}"/>
              </a:ext>
            </a:extLst>
          </p:cNvPr>
          <p:cNvSpPr>
            <a:spLocks noGrp="1" noChangeArrowheads="1"/>
          </p:cNvSpPr>
          <p:nvPr>
            <p:ph type="sldNum" sz="quarter" idx="5"/>
          </p:nvPr>
        </p:nvSpPr>
        <p:spPr>
          <a:ln/>
        </p:spPr>
        <p:txBody>
          <a:bodyPr/>
          <a:lstStyle/>
          <a:p>
            <a:fld id="{172EEAE9-56AC-4469-BA56-E0D00F55382B}" type="slidenum">
              <a:rPr lang="en-US" altLang="en-US"/>
              <a:pPr/>
              <a:t>37</a:t>
            </a:fld>
            <a:endParaRPr lang="en-US" altLang="en-US"/>
          </a:p>
        </p:txBody>
      </p:sp>
      <p:sp>
        <p:nvSpPr>
          <p:cNvPr id="145410" name="Rectangle 2">
            <a:extLst>
              <a:ext uri="{FF2B5EF4-FFF2-40B4-BE49-F238E27FC236}">
                <a16:creationId xmlns:a16="http://schemas.microsoft.com/office/drawing/2014/main" id="{D8ACC61B-89CC-4C8E-8B24-5C00719BBE54}"/>
              </a:ext>
            </a:extLst>
          </p:cNvPr>
          <p:cNvSpPr>
            <a:spLocks noGrp="1" noRot="1" noChangeAspect="1" noChangeArrowheads="1" noTextEdit="1"/>
          </p:cNvSpPr>
          <p:nvPr>
            <p:ph type="sldImg"/>
          </p:nvPr>
        </p:nvSpPr>
        <p:spPr>
          <a:ln/>
        </p:spPr>
      </p:sp>
      <p:sp>
        <p:nvSpPr>
          <p:cNvPr id="145411" name="Rectangle 3">
            <a:extLst>
              <a:ext uri="{FF2B5EF4-FFF2-40B4-BE49-F238E27FC236}">
                <a16:creationId xmlns:a16="http://schemas.microsoft.com/office/drawing/2014/main" id="{0602F54E-F470-44CF-B721-D0FFDD9D1E09}"/>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2F364A9-96EE-42C7-9F9B-63D8DBB7A97F}"/>
              </a:ext>
            </a:extLst>
          </p:cNvPr>
          <p:cNvSpPr>
            <a:spLocks noGrp="1" noChangeArrowheads="1"/>
          </p:cNvSpPr>
          <p:nvPr>
            <p:ph type="sldNum" sz="quarter" idx="5"/>
          </p:nvPr>
        </p:nvSpPr>
        <p:spPr>
          <a:ln/>
        </p:spPr>
        <p:txBody>
          <a:bodyPr/>
          <a:lstStyle/>
          <a:p>
            <a:fld id="{44C09A06-51AD-458E-9FB2-4E7E43700774}" type="slidenum">
              <a:rPr lang="en-US" altLang="en-US"/>
              <a:pPr/>
              <a:t>38</a:t>
            </a:fld>
            <a:endParaRPr lang="en-US" altLang="en-US"/>
          </a:p>
        </p:txBody>
      </p:sp>
      <p:sp>
        <p:nvSpPr>
          <p:cNvPr id="146434" name="Rectangle 2">
            <a:extLst>
              <a:ext uri="{FF2B5EF4-FFF2-40B4-BE49-F238E27FC236}">
                <a16:creationId xmlns:a16="http://schemas.microsoft.com/office/drawing/2014/main" id="{35CD1C0B-2B40-4906-9B19-A196DEF2CC20}"/>
              </a:ext>
            </a:extLst>
          </p:cNvPr>
          <p:cNvSpPr>
            <a:spLocks noGrp="1" noRot="1" noChangeAspect="1" noChangeArrowheads="1" noTextEdit="1"/>
          </p:cNvSpPr>
          <p:nvPr>
            <p:ph type="sldImg"/>
          </p:nvPr>
        </p:nvSpPr>
        <p:spPr>
          <a:ln/>
        </p:spPr>
      </p:sp>
      <p:sp>
        <p:nvSpPr>
          <p:cNvPr id="146435" name="Rectangle 3">
            <a:extLst>
              <a:ext uri="{FF2B5EF4-FFF2-40B4-BE49-F238E27FC236}">
                <a16:creationId xmlns:a16="http://schemas.microsoft.com/office/drawing/2014/main" id="{404874CE-61A0-4736-AC78-A4C15E546DC5}"/>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4C63130-2E8C-41F2-AA05-175864AEBF12}"/>
              </a:ext>
            </a:extLst>
          </p:cNvPr>
          <p:cNvSpPr>
            <a:spLocks noGrp="1" noChangeArrowheads="1"/>
          </p:cNvSpPr>
          <p:nvPr>
            <p:ph type="sldNum" sz="quarter" idx="5"/>
          </p:nvPr>
        </p:nvSpPr>
        <p:spPr>
          <a:ln/>
        </p:spPr>
        <p:txBody>
          <a:bodyPr/>
          <a:lstStyle/>
          <a:p>
            <a:fld id="{397BEFB5-6CB3-4954-B005-95E61A99684D}" type="slidenum">
              <a:rPr lang="en-US" altLang="en-US"/>
              <a:pPr/>
              <a:t>39</a:t>
            </a:fld>
            <a:endParaRPr lang="en-US" altLang="en-US"/>
          </a:p>
        </p:txBody>
      </p:sp>
      <p:sp>
        <p:nvSpPr>
          <p:cNvPr id="147458" name="Rectangle 2">
            <a:extLst>
              <a:ext uri="{FF2B5EF4-FFF2-40B4-BE49-F238E27FC236}">
                <a16:creationId xmlns:a16="http://schemas.microsoft.com/office/drawing/2014/main" id="{99980E8B-7AC0-4FB1-BB55-C7AC364521BA}"/>
              </a:ext>
            </a:extLst>
          </p:cNvPr>
          <p:cNvSpPr>
            <a:spLocks noGrp="1" noRot="1" noChangeAspect="1" noChangeArrowheads="1" noTextEdit="1"/>
          </p:cNvSpPr>
          <p:nvPr>
            <p:ph type="sldImg"/>
          </p:nvPr>
        </p:nvSpPr>
        <p:spPr>
          <a:ln/>
        </p:spPr>
      </p:sp>
      <p:sp>
        <p:nvSpPr>
          <p:cNvPr id="147459" name="Rectangle 3">
            <a:extLst>
              <a:ext uri="{FF2B5EF4-FFF2-40B4-BE49-F238E27FC236}">
                <a16:creationId xmlns:a16="http://schemas.microsoft.com/office/drawing/2014/main" id="{7E6227C2-55F8-439B-9270-921D73EB6E4E}"/>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CE2EB29-D8F3-4E03-B926-235737C6C3E0}"/>
              </a:ext>
            </a:extLst>
          </p:cNvPr>
          <p:cNvSpPr>
            <a:spLocks noGrp="1" noChangeArrowheads="1"/>
          </p:cNvSpPr>
          <p:nvPr>
            <p:ph type="sldNum" sz="quarter" idx="5"/>
          </p:nvPr>
        </p:nvSpPr>
        <p:spPr>
          <a:ln/>
        </p:spPr>
        <p:txBody>
          <a:bodyPr/>
          <a:lstStyle/>
          <a:p>
            <a:fld id="{3863F80B-13FD-4D6B-8C31-4BEF9341D662}" type="slidenum">
              <a:rPr lang="en-US" altLang="en-US"/>
              <a:pPr/>
              <a:t>40</a:t>
            </a:fld>
            <a:endParaRPr lang="en-US" altLang="en-US"/>
          </a:p>
        </p:txBody>
      </p:sp>
      <p:sp>
        <p:nvSpPr>
          <p:cNvPr id="149506" name="Rectangle 2">
            <a:extLst>
              <a:ext uri="{FF2B5EF4-FFF2-40B4-BE49-F238E27FC236}">
                <a16:creationId xmlns:a16="http://schemas.microsoft.com/office/drawing/2014/main" id="{8D4256D9-DDF5-4C3A-9950-465576C557C7}"/>
              </a:ext>
            </a:extLst>
          </p:cNvPr>
          <p:cNvSpPr>
            <a:spLocks noGrp="1" noRot="1" noChangeAspect="1" noChangeArrowheads="1" noTextEdit="1"/>
          </p:cNvSpPr>
          <p:nvPr>
            <p:ph type="sldImg"/>
          </p:nvPr>
        </p:nvSpPr>
        <p:spPr>
          <a:ln/>
        </p:spPr>
      </p:sp>
      <p:sp>
        <p:nvSpPr>
          <p:cNvPr id="149507" name="Rectangle 3">
            <a:extLst>
              <a:ext uri="{FF2B5EF4-FFF2-40B4-BE49-F238E27FC236}">
                <a16:creationId xmlns:a16="http://schemas.microsoft.com/office/drawing/2014/main" id="{F6074B09-772D-4765-A3D4-A465D20E652C}"/>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3563361-17AD-48D7-9E47-5F3D9362C75A}"/>
              </a:ext>
            </a:extLst>
          </p:cNvPr>
          <p:cNvSpPr>
            <a:spLocks noGrp="1" noChangeArrowheads="1"/>
          </p:cNvSpPr>
          <p:nvPr>
            <p:ph type="sldNum" sz="quarter" idx="5"/>
          </p:nvPr>
        </p:nvSpPr>
        <p:spPr>
          <a:ln/>
        </p:spPr>
        <p:txBody>
          <a:bodyPr/>
          <a:lstStyle/>
          <a:p>
            <a:fld id="{4DE6AEF9-10D6-4DC5-9AC0-9469F14D2F61}" type="slidenum">
              <a:rPr lang="en-US" altLang="en-US"/>
              <a:pPr/>
              <a:t>41</a:t>
            </a:fld>
            <a:endParaRPr lang="en-US" altLang="en-US"/>
          </a:p>
        </p:txBody>
      </p:sp>
      <p:sp>
        <p:nvSpPr>
          <p:cNvPr id="151554" name="Rectangle 2">
            <a:extLst>
              <a:ext uri="{FF2B5EF4-FFF2-40B4-BE49-F238E27FC236}">
                <a16:creationId xmlns:a16="http://schemas.microsoft.com/office/drawing/2014/main" id="{3EF1B996-3A33-406E-8F72-536371732187}"/>
              </a:ext>
            </a:extLst>
          </p:cNvPr>
          <p:cNvSpPr>
            <a:spLocks noGrp="1" noRot="1" noChangeAspect="1" noChangeArrowheads="1" noTextEdit="1"/>
          </p:cNvSpPr>
          <p:nvPr>
            <p:ph type="sldImg"/>
          </p:nvPr>
        </p:nvSpPr>
        <p:spPr>
          <a:ln/>
        </p:spPr>
      </p:sp>
      <p:sp>
        <p:nvSpPr>
          <p:cNvPr id="151555" name="Rectangle 3">
            <a:extLst>
              <a:ext uri="{FF2B5EF4-FFF2-40B4-BE49-F238E27FC236}">
                <a16:creationId xmlns:a16="http://schemas.microsoft.com/office/drawing/2014/main" id="{AD529E2F-09F8-4009-B368-0C81CFA605F2}"/>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6E73F0D-952E-4D96-A955-CAC48734D63C}"/>
              </a:ext>
            </a:extLst>
          </p:cNvPr>
          <p:cNvSpPr>
            <a:spLocks noGrp="1" noChangeArrowheads="1"/>
          </p:cNvSpPr>
          <p:nvPr>
            <p:ph type="sldNum" sz="quarter" idx="5"/>
          </p:nvPr>
        </p:nvSpPr>
        <p:spPr>
          <a:ln/>
        </p:spPr>
        <p:txBody>
          <a:bodyPr/>
          <a:lstStyle/>
          <a:p>
            <a:fld id="{160346E6-5D15-4FD4-A38E-29C0A2144E0D}" type="slidenum">
              <a:rPr lang="en-US" altLang="en-US"/>
              <a:pPr/>
              <a:t>43</a:t>
            </a:fld>
            <a:endParaRPr lang="en-US" altLang="en-US"/>
          </a:p>
        </p:txBody>
      </p:sp>
      <p:sp>
        <p:nvSpPr>
          <p:cNvPr id="153602" name="Rectangle 2">
            <a:extLst>
              <a:ext uri="{FF2B5EF4-FFF2-40B4-BE49-F238E27FC236}">
                <a16:creationId xmlns:a16="http://schemas.microsoft.com/office/drawing/2014/main" id="{0FF73A10-4124-49E0-9481-F9043A9E4B94}"/>
              </a:ext>
            </a:extLst>
          </p:cNvPr>
          <p:cNvSpPr>
            <a:spLocks noGrp="1" noRot="1" noChangeAspect="1" noChangeArrowheads="1" noTextEdit="1"/>
          </p:cNvSpPr>
          <p:nvPr>
            <p:ph type="sldImg"/>
          </p:nvPr>
        </p:nvSpPr>
        <p:spPr>
          <a:ln/>
        </p:spPr>
      </p:sp>
      <p:sp>
        <p:nvSpPr>
          <p:cNvPr id="153603" name="Rectangle 3">
            <a:extLst>
              <a:ext uri="{FF2B5EF4-FFF2-40B4-BE49-F238E27FC236}">
                <a16:creationId xmlns:a16="http://schemas.microsoft.com/office/drawing/2014/main" id="{136F4C84-B90F-49B3-BC4A-9C43907141F4}"/>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67B5BA1-0677-4714-AC6E-2315F8CF9BEE}"/>
              </a:ext>
            </a:extLst>
          </p:cNvPr>
          <p:cNvSpPr>
            <a:spLocks noGrp="1" noChangeArrowheads="1"/>
          </p:cNvSpPr>
          <p:nvPr>
            <p:ph type="sldNum" sz="quarter" idx="5"/>
          </p:nvPr>
        </p:nvSpPr>
        <p:spPr>
          <a:ln/>
        </p:spPr>
        <p:txBody>
          <a:bodyPr/>
          <a:lstStyle/>
          <a:p>
            <a:fld id="{A7AE98AB-FB42-440C-86FB-95387F4603E5}" type="slidenum">
              <a:rPr lang="en-US" altLang="en-US"/>
              <a:pPr/>
              <a:t>44</a:t>
            </a:fld>
            <a:endParaRPr lang="en-US" altLang="en-US"/>
          </a:p>
        </p:txBody>
      </p:sp>
      <p:sp>
        <p:nvSpPr>
          <p:cNvPr id="154626" name="Rectangle 2">
            <a:extLst>
              <a:ext uri="{FF2B5EF4-FFF2-40B4-BE49-F238E27FC236}">
                <a16:creationId xmlns:a16="http://schemas.microsoft.com/office/drawing/2014/main" id="{A57FB6F2-9922-4ECB-B31B-1667FB6318C3}"/>
              </a:ext>
            </a:extLst>
          </p:cNvPr>
          <p:cNvSpPr>
            <a:spLocks noGrp="1" noRot="1" noChangeAspect="1" noChangeArrowheads="1" noTextEdit="1"/>
          </p:cNvSpPr>
          <p:nvPr>
            <p:ph type="sldImg"/>
          </p:nvPr>
        </p:nvSpPr>
        <p:spPr>
          <a:ln/>
        </p:spPr>
      </p:sp>
      <p:sp>
        <p:nvSpPr>
          <p:cNvPr id="154627" name="Rectangle 3">
            <a:extLst>
              <a:ext uri="{FF2B5EF4-FFF2-40B4-BE49-F238E27FC236}">
                <a16:creationId xmlns:a16="http://schemas.microsoft.com/office/drawing/2014/main" id="{C3632254-D46B-458F-8FF0-5ECF0B6F22CF}"/>
              </a:ext>
            </a:extLst>
          </p:cNvPr>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565"/>
          </a:p>
        </p:txBody>
      </p:sp>
      <p:sp>
        <p:nvSpPr>
          <p:cNvPr id="9" name="Title 8"/>
          <p:cNvSpPr>
            <a:spLocks noGrp="1"/>
          </p:cNvSpPr>
          <p:nvPr>
            <p:ph type="ctrTitle"/>
          </p:nvPr>
        </p:nvSpPr>
        <p:spPr>
          <a:xfrm>
            <a:off x="914400" y="1752604"/>
            <a:ext cx="10363200" cy="1829761"/>
          </a:xfrm>
        </p:spPr>
        <p:txBody>
          <a:bodyPr vert="horz" anchor="b">
            <a:normAutofit/>
            <a:scene3d>
              <a:camera prst="orthographicFront"/>
              <a:lightRig rig="soft" dir="t"/>
            </a:scene3d>
            <a:sp3d prstMaterial="softEdge">
              <a:bevelT w="25400" h="25400"/>
            </a:sp3d>
          </a:bodyPr>
          <a:lstStyle>
            <a:lvl1pPr algn="r">
              <a:defRPr sz="4174"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914400" y="3611607"/>
            <a:ext cx="10363200" cy="1199704"/>
          </a:xfrm>
        </p:spPr>
        <p:txBody>
          <a:bodyPr lIns="45720" rIns="45720"/>
          <a:lstStyle>
            <a:lvl1pPr marL="0" marR="55661" indent="0" algn="r">
              <a:buNone/>
              <a:defRPr>
                <a:solidFill>
                  <a:schemeClr val="tx2"/>
                </a:solidFill>
              </a:defRPr>
            </a:lvl1pPr>
            <a:lvl2pPr marL="397581" indent="0" algn="ctr">
              <a:buNone/>
            </a:lvl2pPr>
            <a:lvl3pPr marL="795162" indent="0" algn="ctr">
              <a:buNone/>
            </a:lvl3pPr>
            <a:lvl4pPr marL="1192743" indent="0" algn="ctr">
              <a:buNone/>
            </a:lvl4pPr>
            <a:lvl5pPr marL="1590324" indent="0" algn="ctr">
              <a:buNone/>
            </a:lvl5pPr>
            <a:lvl6pPr marL="1987906" indent="0" algn="ctr">
              <a:buNone/>
            </a:lvl6pPr>
            <a:lvl7pPr marL="2385487" indent="0" algn="ctr">
              <a:buNone/>
            </a:lvl7pPr>
            <a:lvl8pPr marL="2783068" indent="0" algn="ctr">
              <a:buNone/>
            </a:lvl8pPr>
            <a:lvl9pPr marL="3180649" indent="0" algn="ctr">
              <a:buNone/>
            </a:lvl9pPr>
            <a:extLst/>
          </a:lstStyle>
          <a:p>
            <a:r>
              <a:rPr kumimoji="0" lang="en-US"/>
              <a:t>Click to edit Master subtitle style</a:t>
            </a:r>
          </a:p>
        </p:txBody>
      </p:sp>
      <p:grpSp>
        <p:nvGrpSpPr>
          <p:cNvPr id="2" name="Group 1"/>
          <p:cNvGrpSpPr/>
          <p:nvPr/>
        </p:nvGrpSpPr>
        <p:grpSpPr>
          <a:xfrm>
            <a:off x="-5018"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565"/>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565"/>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565"/>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36EB518C-997C-4BEB-AC93-A77704E3F237}" type="datetimeFigureOut">
              <a:rPr lang="en-US" smtClean="0"/>
              <a:pPr/>
              <a:t>5/12/2020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5CF6224C-345D-4871-B41D-A24EB0127F3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481332"/>
            <a:ext cx="109728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6EB518C-997C-4BEB-AC93-A77704E3F237}"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6224C-345D-4871-B41D-A24EB0127F3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2" y="274643"/>
            <a:ext cx="236996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41"/>
            <a:ext cx="84328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6EB518C-997C-4BEB-AC93-A77704E3F237}"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6224C-345D-4871-B41D-A24EB0127F3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6EB518C-997C-4BEB-AC93-A77704E3F237}"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6224C-345D-4871-B41D-A24EB0127F3A}"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174"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000">
                <a:solidFill>
                  <a:schemeClr val="tx1"/>
                </a:solidFill>
              </a:defRPr>
            </a:lvl1pPr>
            <a:lvl2pPr>
              <a:buNone/>
              <a:defRPr sz="1565">
                <a:solidFill>
                  <a:schemeClr val="tx1">
                    <a:tint val="75000"/>
                  </a:schemeClr>
                </a:solidFill>
              </a:defRPr>
            </a:lvl2pPr>
            <a:lvl3pPr>
              <a:buNone/>
              <a:defRPr sz="1391">
                <a:solidFill>
                  <a:schemeClr val="tx1">
                    <a:tint val="75000"/>
                  </a:schemeClr>
                </a:solidFill>
              </a:defRPr>
            </a:lvl3pPr>
            <a:lvl4pPr>
              <a:buNone/>
              <a:defRPr sz="1217">
                <a:solidFill>
                  <a:schemeClr val="tx1">
                    <a:tint val="75000"/>
                  </a:schemeClr>
                </a:solidFill>
              </a:defRPr>
            </a:lvl4pPr>
            <a:lvl5pPr>
              <a:buNone/>
              <a:defRPr sz="1217">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6EB518C-997C-4BEB-AC93-A77704E3F237}"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6224C-345D-4871-B41D-A24EB0127F3A}" type="slidenum">
              <a:rPr lang="en-US" smtClean="0"/>
              <a:pPr/>
              <a:t>‹#›</a:t>
            </a:fld>
            <a:endParaRPr lang="en-US"/>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565"/>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565"/>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31"/>
            <a:ext cx="5384800" cy="4525963"/>
          </a:xfrm>
        </p:spPr>
        <p:txBody>
          <a:bodyPr/>
          <a:lstStyle>
            <a:lvl1pPr>
              <a:defRPr sz="2435"/>
            </a:lvl1pPr>
            <a:lvl2pPr>
              <a:defRPr sz="2087"/>
            </a:lvl2pPr>
            <a:lvl3pPr>
              <a:defRPr sz="1739"/>
            </a:lvl3pPr>
            <a:lvl4pPr>
              <a:defRPr sz="1565"/>
            </a:lvl4pPr>
            <a:lvl5pPr>
              <a:defRPr sz="1565"/>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481331"/>
            <a:ext cx="5384800" cy="4525963"/>
          </a:xfrm>
        </p:spPr>
        <p:txBody>
          <a:bodyPr/>
          <a:lstStyle>
            <a:lvl1pPr>
              <a:defRPr sz="2435"/>
            </a:lvl1pPr>
            <a:lvl2pPr>
              <a:defRPr sz="2087"/>
            </a:lvl2pPr>
            <a:lvl3pPr>
              <a:defRPr sz="1739"/>
            </a:lvl3pPr>
            <a:lvl4pPr>
              <a:defRPr sz="1565"/>
            </a:lvl4pPr>
            <a:lvl5pPr>
              <a:defRPr sz="1565"/>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6EB518C-997C-4BEB-AC93-A77704E3F237}"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F6224C-345D-4871-B41D-A24EB0127F3A}"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087" b="0">
                <a:solidFill>
                  <a:schemeClr val="bg1"/>
                </a:solidFill>
              </a:defRPr>
            </a:lvl1pPr>
            <a:lvl2pPr>
              <a:buNone/>
              <a:defRPr sz="1739" b="1"/>
            </a:lvl2pPr>
            <a:lvl3pPr>
              <a:buNone/>
              <a:defRPr sz="1565" b="1"/>
            </a:lvl3pPr>
            <a:lvl4pPr>
              <a:buNone/>
              <a:defRPr sz="1391" b="1"/>
            </a:lvl4pPr>
            <a:lvl5pPr>
              <a:buNone/>
              <a:defRPr sz="1391"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70" y="5410200"/>
            <a:ext cx="5389033" cy="762000"/>
          </a:xfrm>
          <a:solidFill>
            <a:schemeClr val="accent1"/>
          </a:solidFill>
          <a:ln w="9652">
            <a:solidFill>
              <a:schemeClr val="accent1"/>
            </a:solidFill>
            <a:miter lim="800000"/>
          </a:ln>
        </p:spPr>
        <p:txBody>
          <a:bodyPr lIns="182880" anchor="ctr"/>
          <a:lstStyle>
            <a:lvl1pPr marL="0" indent="0">
              <a:buNone/>
              <a:defRPr sz="2087" b="0">
                <a:solidFill>
                  <a:schemeClr val="bg1"/>
                </a:solidFill>
              </a:defRPr>
            </a:lvl1pPr>
            <a:lvl2pPr>
              <a:buNone/>
              <a:defRPr sz="1739" b="1"/>
            </a:lvl2pPr>
            <a:lvl3pPr>
              <a:buNone/>
              <a:defRPr sz="1565" b="1"/>
            </a:lvl3pPr>
            <a:lvl4pPr>
              <a:buNone/>
              <a:defRPr sz="1391" b="1"/>
            </a:lvl4pPr>
            <a:lvl5pPr>
              <a:buNone/>
              <a:defRPr sz="1391"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1444297"/>
            <a:ext cx="5386917" cy="3941763"/>
          </a:xfrm>
          <a:ln>
            <a:noFill/>
            <a:prstDash val="sysDash"/>
            <a:miter lim="800000"/>
          </a:ln>
        </p:spPr>
        <p:txBody>
          <a:bodyPr/>
          <a:lstStyle>
            <a:lvl1pPr>
              <a:defRPr sz="2087"/>
            </a:lvl1pPr>
            <a:lvl2pPr>
              <a:defRPr sz="1739"/>
            </a:lvl2pPr>
            <a:lvl3pPr>
              <a:defRPr sz="1565"/>
            </a:lvl3pPr>
            <a:lvl4pPr>
              <a:defRPr sz="1391"/>
            </a:lvl4pPr>
            <a:lvl5pPr>
              <a:defRPr sz="1391"/>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9" y="1444297"/>
            <a:ext cx="5389033" cy="3941763"/>
          </a:xfrm>
          <a:ln>
            <a:noFill/>
            <a:prstDash val="sysDash"/>
            <a:miter lim="800000"/>
          </a:ln>
        </p:spPr>
        <p:txBody>
          <a:bodyPr/>
          <a:lstStyle>
            <a:lvl1pPr>
              <a:spcBef>
                <a:spcPts val="0"/>
              </a:spcBef>
              <a:defRPr sz="2087"/>
            </a:lvl1pPr>
            <a:lvl2pPr>
              <a:defRPr sz="1739"/>
            </a:lvl2pPr>
            <a:lvl3pPr>
              <a:defRPr sz="1565"/>
            </a:lvl3pPr>
            <a:lvl4pPr>
              <a:defRPr sz="1391"/>
            </a:lvl4pPr>
            <a:lvl5pPr>
              <a:defRPr sz="1391"/>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6EB518C-997C-4BEB-AC93-A77704E3F237}" type="datetimeFigureOut">
              <a:rPr lang="en-US" smtClean="0"/>
              <a:pPr/>
              <a:t>5/12/2020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F6224C-345D-4871-B41D-A24EB0127F3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EB518C-997C-4BEB-AC93-A77704E3F237}" type="datetimeFigureOut">
              <a:rPr lang="en-US" smtClean="0"/>
              <a:pPr/>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F6224C-345D-4871-B41D-A24EB0127F3A}"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EB518C-997C-4BEB-AC93-A77704E3F237}" type="datetimeFigureOut">
              <a:rPr lang="en-US" smtClean="0"/>
              <a:pPr/>
              <a:t>5/12/2020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F6224C-345D-4871-B41D-A24EB0127F3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174"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5892801" y="5355102"/>
            <a:ext cx="5299456" cy="914400"/>
          </a:xfrm>
        </p:spPr>
        <p:txBody>
          <a:bodyPr/>
          <a:lstStyle>
            <a:lvl1pPr marL="0" indent="0" algn="r">
              <a:buNone/>
              <a:defRPr sz="1391"/>
            </a:lvl1pPr>
            <a:lvl2pPr>
              <a:buNone/>
              <a:defRPr sz="1044"/>
            </a:lvl2pPr>
            <a:lvl3pPr>
              <a:buNone/>
              <a:defRPr sz="870"/>
            </a:lvl3pPr>
            <a:lvl4pPr>
              <a:buNone/>
              <a:defRPr sz="783"/>
            </a:lvl4pPr>
            <a:lvl5pPr>
              <a:buNone/>
              <a:defRPr sz="783"/>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1219201" y="274320"/>
            <a:ext cx="9973056" cy="4572000"/>
          </a:xfrm>
        </p:spPr>
        <p:txBody>
          <a:bodyPr/>
          <a:lstStyle>
            <a:lvl1pPr>
              <a:defRPr sz="2783"/>
            </a:lvl1pPr>
            <a:lvl2pPr>
              <a:defRPr sz="2435"/>
            </a:lvl2pPr>
            <a:lvl3pPr>
              <a:defRPr sz="2087"/>
            </a:lvl3pPr>
            <a:lvl4pPr>
              <a:defRPr sz="1739"/>
            </a:lvl4pPr>
            <a:lvl5pPr>
              <a:defRPr sz="1739"/>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p>
            <a:fld id="{36EB518C-997C-4BEB-AC93-A77704E3F237}"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F6224C-345D-4871-B41D-A24EB0127F3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5903" indent="0" algn="r">
              <a:buNone/>
              <a:defRPr sz="1217"/>
            </a:lvl1pPr>
            <a:lvl2pPr>
              <a:defRPr sz="1044"/>
            </a:lvl2pPr>
            <a:lvl3pPr>
              <a:defRPr sz="870"/>
            </a:lvl3pPr>
            <a:lvl4pPr>
              <a:defRPr sz="783"/>
            </a:lvl4pPr>
            <a:lvl5pPr>
              <a:defRPr sz="783"/>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2783"/>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36EB518C-997C-4BEB-AC93-A77704E3F237}" type="datetimeFigureOut">
              <a:rPr lang="en-US" smtClean="0"/>
              <a:pPr/>
              <a:t>5/12/2020</a:t>
            </a:fld>
            <a:endParaRPr lang="en-US"/>
          </a:p>
        </p:txBody>
      </p:sp>
      <p:sp>
        <p:nvSpPr>
          <p:cNvPr id="6" name="Footer Placeholder 5"/>
          <p:cNvSpPr>
            <a:spLocks noGrp="1"/>
          </p:cNvSpPr>
          <p:nvPr>
            <p:ph type="ftr" sz="quarter" idx="11"/>
          </p:nvPr>
        </p:nvSpPr>
        <p:spPr>
          <a:xfrm>
            <a:off x="5840098" y="6407947"/>
            <a:ext cx="313424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CF6224C-345D-4871-B41D-A24EB0127F3A}" type="slidenum">
              <a:rPr lang="en-US" smtClean="0"/>
              <a:pPr/>
              <a:t>‹#›</a:t>
            </a:fld>
            <a:endParaRPr lang="en-US"/>
          </a:p>
        </p:txBody>
      </p:sp>
      <p:sp>
        <p:nvSpPr>
          <p:cNvPr id="2" name="Title 1"/>
          <p:cNvSpPr>
            <a:spLocks noGrp="1"/>
          </p:cNvSpPr>
          <p:nvPr>
            <p:ph type="title"/>
          </p:nvPr>
        </p:nvSpPr>
        <p:spPr>
          <a:xfrm>
            <a:off x="304801" y="4865122"/>
            <a:ext cx="10767243" cy="562672"/>
          </a:xfrm>
          <a:noFill/>
        </p:spPr>
        <p:txBody>
          <a:bodyPr anchor="t">
            <a:sp3d prstMaterial="softEdge"/>
          </a:bodyPr>
          <a:lstStyle>
            <a:lvl1pPr marR="0" algn="r">
              <a:buNone/>
              <a:defRPr sz="2609"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79513" tIns="39757" rIns="79513" bIns="39757" anchor="t" compatLnSpc="1"/>
          <a:lstStyle/>
          <a:p>
            <a:endParaRPr kumimoji="0" lang="en-US" sz="1565"/>
          </a:p>
        </p:txBody>
      </p:sp>
      <p:sp>
        <p:nvSpPr>
          <p:cNvPr id="9" name="Freeform 8"/>
          <p:cNvSpPr>
            <a:spLocks/>
          </p:cNvSpPr>
          <p:nvPr/>
        </p:nvSpPr>
        <p:spPr bwMode="auto">
          <a:xfrm>
            <a:off x="647625"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79513" tIns="39757" rIns="79513" bIns="39757" anchor="t" compatLnSpc="1"/>
          <a:lstStyle/>
          <a:p>
            <a:endParaRPr kumimoji="0" lang="en-US" sz="1565"/>
          </a:p>
        </p:txBody>
      </p:sp>
      <p:sp>
        <p:nvSpPr>
          <p:cNvPr id="10" name="Right Triangle 9"/>
          <p:cNvSpPr>
            <a:spLocks/>
          </p:cNvSpPr>
          <p:nvPr/>
        </p:nvSpPr>
        <p:spPr bwMode="auto">
          <a:xfrm>
            <a:off x="-8055" y="5791253"/>
            <a:ext cx="4536419"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79513" tIns="39757" rIns="79513" bIns="39757" anchor="ctr" compatLnSpc="1"/>
          <a:lstStyle/>
          <a:p>
            <a:pPr algn="ctr" eaLnBrk="1" latinLnBrk="0" hangingPunct="1"/>
            <a:endParaRPr kumimoji="0" lang="en-US" sz="1565"/>
          </a:p>
        </p:txBody>
      </p:sp>
      <p:cxnSp>
        <p:nvCxnSpPr>
          <p:cNvPr id="11" name="Straight Connector 10"/>
          <p:cNvCxnSpPr/>
          <p:nvPr/>
        </p:nvCxnSpPr>
        <p:spPr>
          <a:xfrm>
            <a:off x="-12314" y="5787741"/>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565"/>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565"/>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79513" tIns="39757" rIns="79513" bIns="39757" anchor="t" compatLnSpc="1"/>
          <a:lstStyle/>
          <a:p>
            <a:endParaRPr kumimoji="0" lang="en-US" sz="1565"/>
          </a:p>
        </p:txBody>
      </p:sp>
      <p:sp>
        <p:nvSpPr>
          <p:cNvPr id="12" name="Freeform 11"/>
          <p:cNvSpPr>
            <a:spLocks/>
          </p:cNvSpPr>
          <p:nvPr/>
        </p:nvSpPr>
        <p:spPr bwMode="auto">
          <a:xfrm>
            <a:off x="647625"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79513" tIns="39757" rIns="79513" bIns="39757" anchor="t" compatLnSpc="1"/>
          <a:lstStyle/>
          <a:p>
            <a:endParaRPr kumimoji="0" lang="en-US" sz="1565"/>
          </a:p>
        </p:txBody>
      </p:sp>
      <p:sp>
        <p:nvSpPr>
          <p:cNvPr id="14" name="Right Triangle 13"/>
          <p:cNvSpPr>
            <a:spLocks/>
          </p:cNvSpPr>
          <p:nvPr/>
        </p:nvSpPr>
        <p:spPr bwMode="auto">
          <a:xfrm>
            <a:off x="-8055" y="5791253"/>
            <a:ext cx="4536419"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79513" tIns="39757" rIns="79513" bIns="39757" anchor="ctr" compatLnSpc="1"/>
          <a:lstStyle/>
          <a:p>
            <a:pPr algn="ctr" eaLnBrk="1" latinLnBrk="0" hangingPunct="1"/>
            <a:endParaRPr kumimoji="0" lang="en-US" sz="1565"/>
          </a:p>
        </p:txBody>
      </p:sp>
      <p:cxnSp>
        <p:nvCxnSpPr>
          <p:cNvPr id="15" name="Straight Connector 14"/>
          <p:cNvCxnSpPr/>
          <p:nvPr/>
        </p:nvCxnSpPr>
        <p:spPr>
          <a:xfrm>
            <a:off x="-12314" y="5787741"/>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609600" y="1481331"/>
            <a:ext cx="10972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870">
                <a:solidFill>
                  <a:schemeClr val="tx1"/>
                </a:solidFill>
              </a:defRPr>
            </a:lvl1pPr>
            <a:extLst/>
          </a:lstStyle>
          <a:p>
            <a:fld id="{36EB518C-997C-4BEB-AC93-A77704E3F237}" type="datetimeFigureOut">
              <a:rPr lang="en-US" smtClean="0"/>
              <a:pPr/>
              <a:t>5/12/2020</a:t>
            </a:fld>
            <a:endParaRPr lang="en-US"/>
          </a:p>
        </p:txBody>
      </p:sp>
      <p:sp>
        <p:nvSpPr>
          <p:cNvPr id="22" name="Footer Placeholder 21"/>
          <p:cNvSpPr>
            <a:spLocks noGrp="1"/>
          </p:cNvSpPr>
          <p:nvPr>
            <p:ph type="ftr" sz="quarter" idx="3"/>
          </p:nvPr>
        </p:nvSpPr>
        <p:spPr>
          <a:xfrm>
            <a:off x="5840098" y="6407947"/>
            <a:ext cx="3134241" cy="365125"/>
          </a:xfrm>
          <a:prstGeom prst="rect">
            <a:avLst/>
          </a:prstGeom>
        </p:spPr>
        <p:txBody>
          <a:bodyPr vert="horz" anchor="b"/>
          <a:lstStyle>
            <a:lvl1pPr algn="r" eaLnBrk="1" latinLnBrk="0" hangingPunct="1">
              <a:defRPr kumimoji="0" sz="870">
                <a:solidFill>
                  <a:schemeClr val="tx1"/>
                </a:solidFill>
              </a:defRPr>
            </a:lvl1pPr>
            <a:extLst/>
          </a:lstStyle>
          <a:p>
            <a:endParaRPr lang="en-US"/>
          </a:p>
        </p:txBody>
      </p:sp>
      <p:sp>
        <p:nvSpPr>
          <p:cNvPr id="18" name="Slide Number Placeholder 17"/>
          <p:cNvSpPr>
            <a:spLocks noGrp="1"/>
          </p:cNvSpPr>
          <p:nvPr>
            <p:ph type="sldNum" sz="quarter" idx="4"/>
          </p:nvPr>
        </p:nvSpPr>
        <p:spPr>
          <a:xfrm>
            <a:off x="11529696" y="6407947"/>
            <a:ext cx="487680" cy="365125"/>
          </a:xfrm>
          <a:prstGeom prst="rect">
            <a:avLst/>
          </a:prstGeom>
        </p:spPr>
        <p:txBody>
          <a:bodyPr vert="horz" anchor="b"/>
          <a:lstStyle>
            <a:lvl1pPr algn="r" eaLnBrk="1" latinLnBrk="0" hangingPunct="1">
              <a:defRPr kumimoji="0" sz="870" b="0">
                <a:solidFill>
                  <a:schemeClr val="tx1"/>
                </a:solidFill>
              </a:defRPr>
            </a:lvl1pPr>
            <a:extLst/>
          </a:lstStyle>
          <a:p>
            <a:fld id="{5CF6224C-345D-4871-B41D-A24EB0127F3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565"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18065" indent="-222645" algn="l" rtl="0" eaLnBrk="1" latinLnBrk="0" hangingPunct="1">
        <a:spcBef>
          <a:spcPts val="348"/>
        </a:spcBef>
        <a:spcAft>
          <a:spcPts val="0"/>
        </a:spcAft>
        <a:buClr>
          <a:schemeClr val="accent1"/>
        </a:buClr>
        <a:buSzPct val="68000"/>
        <a:buFont typeface="Wingdings 3"/>
        <a:buChar char=""/>
        <a:defRPr kumimoji="0" sz="2348" kern="1200">
          <a:solidFill>
            <a:schemeClr val="tx1"/>
          </a:solidFill>
          <a:latin typeface="+mn-lt"/>
          <a:ea typeface="+mn-ea"/>
          <a:cs typeface="+mn-cs"/>
        </a:defRPr>
      </a:lvl1pPr>
      <a:lvl2pPr marL="540710" indent="-198791" algn="l" rtl="0" eaLnBrk="1" latinLnBrk="0" hangingPunct="1">
        <a:spcBef>
          <a:spcPts val="282"/>
        </a:spcBef>
        <a:buClr>
          <a:schemeClr val="accent1"/>
        </a:buClr>
        <a:buFont typeface="Verdana"/>
        <a:buChar char="◦"/>
        <a:defRPr kumimoji="0" sz="2000" kern="1200">
          <a:solidFill>
            <a:schemeClr val="tx1"/>
          </a:solidFill>
          <a:latin typeface="+mn-lt"/>
          <a:ea typeface="+mn-ea"/>
          <a:cs typeface="+mn-cs"/>
        </a:defRPr>
      </a:lvl2pPr>
      <a:lvl3pPr marL="747453" indent="-198791" algn="l" rtl="0" eaLnBrk="1" latinLnBrk="0" hangingPunct="1">
        <a:spcBef>
          <a:spcPts val="304"/>
        </a:spcBef>
        <a:buClr>
          <a:schemeClr val="accent2"/>
        </a:buClr>
        <a:buSzPct val="100000"/>
        <a:buFont typeface="Wingdings 2"/>
        <a:buChar char=""/>
        <a:defRPr kumimoji="0" sz="1826" kern="1200">
          <a:solidFill>
            <a:schemeClr val="tx1"/>
          </a:solidFill>
          <a:latin typeface="+mn-lt"/>
          <a:ea typeface="+mn-ea"/>
          <a:cs typeface="+mn-cs"/>
        </a:defRPr>
      </a:lvl3pPr>
      <a:lvl4pPr marL="993953" indent="-198791" algn="l" rtl="0" eaLnBrk="1" latinLnBrk="0" hangingPunct="1">
        <a:spcBef>
          <a:spcPts val="304"/>
        </a:spcBef>
        <a:buClr>
          <a:schemeClr val="accent2"/>
        </a:buClr>
        <a:buFont typeface="Wingdings 2"/>
        <a:buChar char=""/>
        <a:defRPr kumimoji="0" sz="1652" kern="1200">
          <a:solidFill>
            <a:schemeClr val="tx1"/>
          </a:solidFill>
          <a:latin typeface="+mn-lt"/>
          <a:ea typeface="+mn-ea"/>
          <a:cs typeface="+mn-cs"/>
        </a:defRPr>
      </a:lvl4pPr>
      <a:lvl5pPr marL="1192743" indent="-198791" algn="l" rtl="0" eaLnBrk="1" latinLnBrk="0" hangingPunct="1">
        <a:spcBef>
          <a:spcPts val="304"/>
        </a:spcBef>
        <a:buClr>
          <a:schemeClr val="accent2"/>
        </a:buClr>
        <a:buFont typeface="Wingdings 2"/>
        <a:buChar char=""/>
        <a:defRPr kumimoji="0" sz="1565" kern="1200">
          <a:solidFill>
            <a:schemeClr val="tx1"/>
          </a:solidFill>
          <a:latin typeface="+mn-lt"/>
          <a:ea typeface="+mn-ea"/>
          <a:cs typeface="+mn-cs"/>
        </a:defRPr>
      </a:lvl5pPr>
      <a:lvl6pPr marL="1391534" indent="-198791" algn="l" rtl="0" eaLnBrk="1" latinLnBrk="0" hangingPunct="1">
        <a:spcBef>
          <a:spcPts val="304"/>
        </a:spcBef>
        <a:buClr>
          <a:schemeClr val="accent3"/>
        </a:buClr>
        <a:buFont typeface="Wingdings 2"/>
        <a:buChar char=""/>
        <a:defRPr kumimoji="0" sz="1565" kern="1200">
          <a:solidFill>
            <a:schemeClr val="tx1"/>
          </a:solidFill>
          <a:latin typeface="+mn-lt"/>
          <a:ea typeface="+mn-ea"/>
          <a:cs typeface="+mn-cs"/>
        </a:defRPr>
      </a:lvl6pPr>
      <a:lvl7pPr marL="1590324" indent="-198791" algn="l" rtl="0" eaLnBrk="1" latinLnBrk="0" hangingPunct="1">
        <a:spcBef>
          <a:spcPts val="304"/>
        </a:spcBef>
        <a:buClr>
          <a:schemeClr val="accent3"/>
        </a:buClr>
        <a:buFont typeface="Wingdings 2"/>
        <a:buChar char=""/>
        <a:defRPr kumimoji="0" sz="1391" kern="1200">
          <a:solidFill>
            <a:schemeClr val="tx1"/>
          </a:solidFill>
          <a:latin typeface="+mn-lt"/>
          <a:ea typeface="+mn-ea"/>
          <a:cs typeface="+mn-cs"/>
        </a:defRPr>
      </a:lvl7pPr>
      <a:lvl8pPr marL="1789115" indent="-198791" algn="l" rtl="0" eaLnBrk="1" latinLnBrk="0" hangingPunct="1">
        <a:spcBef>
          <a:spcPts val="304"/>
        </a:spcBef>
        <a:buClr>
          <a:schemeClr val="accent3"/>
        </a:buClr>
        <a:buFont typeface="Wingdings 2"/>
        <a:buChar char=""/>
        <a:defRPr kumimoji="0" sz="1391" kern="1200">
          <a:solidFill>
            <a:schemeClr val="tx1"/>
          </a:solidFill>
          <a:latin typeface="+mn-lt"/>
          <a:ea typeface="+mn-ea"/>
          <a:cs typeface="+mn-cs"/>
        </a:defRPr>
      </a:lvl8pPr>
      <a:lvl9pPr marL="1987906" indent="-198791" algn="l" rtl="0" eaLnBrk="1" latinLnBrk="0" hangingPunct="1">
        <a:spcBef>
          <a:spcPts val="304"/>
        </a:spcBef>
        <a:buClr>
          <a:schemeClr val="accent3"/>
        </a:buClr>
        <a:buFont typeface="Wingdings 2"/>
        <a:buChar char=""/>
        <a:defRPr kumimoji="0" sz="1391"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397581" algn="l" rtl="0" eaLnBrk="1" latinLnBrk="0" hangingPunct="1">
        <a:defRPr kumimoji="0" kern="1200">
          <a:solidFill>
            <a:schemeClr val="tx1"/>
          </a:solidFill>
          <a:latin typeface="+mn-lt"/>
          <a:ea typeface="+mn-ea"/>
          <a:cs typeface="+mn-cs"/>
        </a:defRPr>
      </a:lvl2pPr>
      <a:lvl3pPr marL="795162" algn="l" rtl="0" eaLnBrk="1" latinLnBrk="0" hangingPunct="1">
        <a:defRPr kumimoji="0" kern="1200">
          <a:solidFill>
            <a:schemeClr val="tx1"/>
          </a:solidFill>
          <a:latin typeface="+mn-lt"/>
          <a:ea typeface="+mn-ea"/>
          <a:cs typeface="+mn-cs"/>
        </a:defRPr>
      </a:lvl3pPr>
      <a:lvl4pPr marL="1192743" algn="l" rtl="0" eaLnBrk="1" latinLnBrk="0" hangingPunct="1">
        <a:defRPr kumimoji="0" kern="1200">
          <a:solidFill>
            <a:schemeClr val="tx1"/>
          </a:solidFill>
          <a:latin typeface="+mn-lt"/>
          <a:ea typeface="+mn-ea"/>
          <a:cs typeface="+mn-cs"/>
        </a:defRPr>
      </a:lvl4pPr>
      <a:lvl5pPr marL="1590324" algn="l" rtl="0" eaLnBrk="1" latinLnBrk="0" hangingPunct="1">
        <a:defRPr kumimoji="0" kern="1200">
          <a:solidFill>
            <a:schemeClr val="tx1"/>
          </a:solidFill>
          <a:latin typeface="+mn-lt"/>
          <a:ea typeface="+mn-ea"/>
          <a:cs typeface="+mn-cs"/>
        </a:defRPr>
      </a:lvl5pPr>
      <a:lvl6pPr marL="1987906" algn="l" rtl="0" eaLnBrk="1" latinLnBrk="0" hangingPunct="1">
        <a:defRPr kumimoji="0" kern="1200">
          <a:solidFill>
            <a:schemeClr val="tx1"/>
          </a:solidFill>
          <a:latin typeface="+mn-lt"/>
          <a:ea typeface="+mn-ea"/>
          <a:cs typeface="+mn-cs"/>
        </a:defRPr>
      </a:lvl6pPr>
      <a:lvl7pPr marL="2385487" algn="l" rtl="0" eaLnBrk="1" latinLnBrk="0" hangingPunct="1">
        <a:defRPr kumimoji="0" kern="1200">
          <a:solidFill>
            <a:schemeClr val="tx1"/>
          </a:solidFill>
          <a:latin typeface="+mn-lt"/>
          <a:ea typeface="+mn-ea"/>
          <a:cs typeface="+mn-cs"/>
        </a:defRPr>
      </a:lvl7pPr>
      <a:lvl8pPr marL="2783068" algn="l" rtl="0" eaLnBrk="1" latinLnBrk="0" hangingPunct="1">
        <a:defRPr kumimoji="0" kern="1200">
          <a:solidFill>
            <a:schemeClr val="tx1"/>
          </a:solidFill>
          <a:latin typeface="+mn-lt"/>
          <a:ea typeface="+mn-ea"/>
          <a:cs typeface="+mn-cs"/>
        </a:defRPr>
      </a:lvl8pPr>
      <a:lvl9pPr marL="3180649"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4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1.jpeg"/></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jpeg"/></Relationships>
</file>

<file path=ppt/slides/_rels/slide56.xml.rels><?xml version="1.0" encoding="UTF-8" standalone="yes"?>
<Relationships xmlns="http://schemas.openxmlformats.org/package/2006/relationships"><Relationship Id="rId3" Type="http://schemas.openxmlformats.org/officeDocument/2006/relationships/hyperlink" Target="http://bp3.blogger.com/_9S4uctpzMHo/RY3hKhmmt7I/AAAAAAAAAAk/_y-y5h_X_Q0/s1600-h/risus+sardonicus.jpg"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7.jpeg"/></Relationships>
</file>

<file path=ppt/slides/_rels/slide5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1.jpeg"/><Relationship Id="rId4" Type="http://schemas.openxmlformats.org/officeDocument/2006/relationships/image" Target="../media/image60.jpeg"/></Relationships>
</file>

<file path=ppt/slides/_rels/slide5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6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EL MÚSCULO ESQUELÉTICO
</a:t>
            </a:r>
          </a:p>
        </p:txBody>
      </p:sp>
      <p:sp>
        <p:nvSpPr>
          <p:cNvPr id="3" name="Subtitle 2"/>
          <p:cNvSpPr>
            <a:spLocks noGrp="1"/>
          </p:cNvSpPr>
          <p:nvPr>
            <p:ph type="subTitle" idx="1"/>
          </p:nvPr>
        </p:nvSpPr>
        <p:spPr/>
        <p:txBody>
          <a:bodyPr>
            <a:normAutofit/>
          </a:bodyPr>
          <a:lstStyle/>
          <a:p>
            <a:r>
              <a:rPr lang="en-US" sz="3826" dirty="0"/>
              <a:t>Anatomy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38549" indent="0">
              <a:spcBef>
                <a:spcPts val="0"/>
              </a:spcBef>
              <a:buNone/>
            </a:pPr>
            <a:r>
              <a:rPr lang="es-ES" b="1" dirty="0" err="1"/>
              <a:t>Sarcomeres</a:t>
            </a:r>
            <a:r>
              <a:rPr lang="es-ES" b="1" dirty="0"/>
              <a:t> : Es las unidades </a:t>
            </a:r>
            <a:r>
              <a:rPr lang="es-ES" b="1" dirty="0" err="1"/>
              <a:t>contrácteas</a:t>
            </a:r>
            <a:r>
              <a:rPr lang="es-ES" b="1" dirty="0"/>
              <a:t> reales de músculo, se extienden desde el centro de las bandas I (Es disco Z) a la mitad de la siguiente a lo largo de los </a:t>
            </a:r>
            <a:r>
              <a:rPr lang="es-ES" b="1" dirty="0" err="1"/>
              <a:t>miofifines</a:t>
            </a:r>
            <a:r>
              <a:rPr lang="es-ES" b="1" dirty="0"/>
              <a:t>. Hay filamento grueso rodeado por seis filamentos delgados en la sección transversal.
</a:t>
            </a:r>
            <a:endParaRPr lang="en-US" dirty="0"/>
          </a:p>
        </p:txBody>
      </p:sp>
      <p:sp>
        <p:nvSpPr>
          <p:cNvPr id="3" name="Title 2"/>
          <p:cNvSpPr>
            <a:spLocks noGrp="1"/>
          </p:cNvSpPr>
          <p:nvPr>
            <p:ph type="title"/>
          </p:nvPr>
        </p:nvSpPr>
        <p:spPr/>
        <p:txBody>
          <a:bodyPr>
            <a:normAutofit fontScale="90000"/>
          </a:bodyPr>
          <a:lstStyle/>
          <a:p>
            <a:r>
              <a:rPr lang="es-ES" dirty="0"/>
              <a:t>El sistema muscular esquelético : Anatomía de la microscopía
</a:t>
            </a:r>
            <a:endParaRPr lang="en-US" dirty="0"/>
          </a:p>
        </p:txBody>
      </p:sp>
      <p:pic>
        <p:nvPicPr>
          <p:cNvPr id="13314" name="Picture 2" descr="https://figures.boundless.com/19641/large/figure-38-04-03.jpe"/>
          <p:cNvPicPr>
            <a:picLocks noChangeAspect="1" noChangeArrowheads="1"/>
          </p:cNvPicPr>
          <p:nvPr/>
        </p:nvPicPr>
        <p:blipFill>
          <a:blip r:embed="rId2" cstate="print"/>
          <a:srcRect/>
          <a:stretch>
            <a:fillRect/>
          </a:stretch>
        </p:blipFill>
        <p:spPr bwMode="auto">
          <a:xfrm>
            <a:off x="5565914" y="3627784"/>
            <a:ext cx="4505739" cy="2782957"/>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31"/>
            <a:ext cx="11582400" cy="4525963"/>
          </a:xfrm>
        </p:spPr>
        <p:txBody>
          <a:bodyPr/>
          <a:lstStyle/>
          <a:p>
            <a:pPr indent="0">
              <a:spcBef>
                <a:spcPts val="0"/>
              </a:spcBef>
              <a:buNone/>
            </a:pPr>
            <a:r>
              <a:rPr lang="es-ES" b="1" dirty="0"/>
              <a:t>T </a:t>
            </a:r>
            <a:r>
              <a:rPr lang="es-ES" b="1" dirty="0" err="1"/>
              <a:t>Tubule</a:t>
            </a:r>
            <a:r>
              <a:rPr lang="es-ES" b="1" dirty="0"/>
              <a:t> transversal : En cada unión de las bandas A e I, el </a:t>
            </a:r>
            <a:r>
              <a:rPr lang="es-ES" b="1" dirty="0" err="1"/>
              <a:t>sarcolemma</a:t>
            </a:r>
            <a:r>
              <a:rPr lang="es-ES" b="1" dirty="0"/>
              <a:t> sangra en la célula muscular, formando esta estructura.
</a:t>
            </a:r>
            <a:endParaRPr lang="en-US" dirty="0"/>
          </a:p>
        </p:txBody>
      </p:sp>
      <p:sp>
        <p:nvSpPr>
          <p:cNvPr id="3" name="Title 2"/>
          <p:cNvSpPr>
            <a:spLocks noGrp="1"/>
          </p:cNvSpPr>
          <p:nvPr>
            <p:ph type="title"/>
          </p:nvPr>
        </p:nvSpPr>
        <p:spPr/>
        <p:txBody>
          <a:bodyPr>
            <a:normAutofit fontScale="90000"/>
          </a:bodyPr>
          <a:lstStyle/>
          <a:p>
            <a:r>
              <a:rPr lang="es-ES" dirty="0"/>
              <a:t>El sistema muscular esquelético : Anatomía de la microscopía
</a:t>
            </a:r>
            <a:endParaRPr lang="en-US" dirty="0"/>
          </a:p>
        </p:txBody>
      </p:sp>
      <p:pic>
        <p:nvPicPr>
          <p:cNvPr id="12292" name="Picture 4" descr="https://classconnection.s3.amazonaws.com/811/flashcards/141811/jpg/sr1320422142082.jpg"/>
          <p:cNvPicPr>
            <a:picLocks noChangeAspect="1" noChangeArrowheads="1"/>
          </p:cNvPicPr>
          <p:nvPr/>
        </p:nvPicPr>
        <p:blipFill>
          <a:blip r:embed="rId2" cstate="print"/>
          <a:srcRect/>
          <a:stretch>
            <a:fillRect/>
          </a:stretch>
        </p:blipFill>
        <p:spPr bwMode="auto">
          <a:xfrm>
            <a:off x="5715000" y="2971800"/>
            <a:ext cx="5781260" cy="3415417"/>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31"/>
            <a:ext cx="11811000" cy="4525963"/>
          </a:xfrm>
        </p:spPr>
        <p:txBody>
          <a:bodyPr/>
          <a:lstStyle/>
          <a:p>
            <a:pPr indent="0">
              <a:spcBef>
                <a:spcPts val="0"/>
              </a:spcBef>
              <a:buNone/>
            </a:pPr>
            <a:r>
              <a:rPr lang="es-ES" b="1" dirty="0"/>
              <a:t>Cisterna Terminal : Los túbulos se extienden profundamente en las células musculares entre los canales cruzados que forman esta estructura. Del retículo sarcoplasmático elaborado (SR).
</a:t>
            </a:r>
            <a:endParaRPr lang="en-US" dirty="0"/>
          </a:p>
        </p:txBody>
      </p:sp>
      <p:sp>
        <p:nvSpPr>
          <p:cNvPr id="3" name="Title 2"/>
          <p:cNvSpPr>
            <a:spLocks noGrp="1"/>
          </p:cNvSpPr>
          <p:nvPr>
            <p:ph type="title"/>
          </p:nvPr>
        </p:nvSpPr>
        <p:spPr/>
        <p:txBody>
          <a:bodyPr>
            <a:normAutofit fontScale="90000"/>
          </a:bodyPr>
          <a:lstStyle/>
          <a:p>
            <a:r>
              <a:rPr lang="es-ES" dirty="0"/>
              <a:t>El sistema muscular esquelético : Anatomía de la microscopía
</a:t>
            </a:r>
            <a:endParaRPr lang="en-US" dirty="0"/>
          </a:p>
        </p:txBody>
      </p:sp>
      <p:pic>
        <p:nvPicPr>
          <p:cNvPr id="12292" name="Picture 4" descr="https://classconnection.s3.amazonaws.com/811/flashcards/141811/jpg/sr1320422142082.jpg"/>
          <p:cNvPicPr>
            <a:picLocks noChangeAspect="1" noChangeArrowheads="1"/>
          </p:cNvPicPr>
          <p:nvPr/>
        </p:nvPicPr>
        <p:blipFill>
          <a:blip r:embed="rId2" cstate="print"/>
          <a:srcRect/>
          <a:stretch>
            <a:fillRect/>
          </a:stretch>
        </p:blipFill>
        <p:spPr bwMode="auto">
          <a:xfrm>
            <a:off x="5943600" y="2895600"/>
            <a:ext cx="5718313" cy="3378229"/>
          </a:xfrm>
          <a:prstGeom prst="rect">
            <a:avLst/>
          </a:prstGeom>
          <a:noFill/>
        </p:spPr>
      </p:pic>
    </p:spTree>
    <p:extLst>
      <p:ext uri="{BB962C8B-B14F-4D97-AF65-F5344CB8AC3E}">
        <p14:creationId xmlns:p14="http://schemas.microsoft.com/office/powerpoint/2010/main" val="142351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481331"/>
            <a:ext cx="11277600" cy="4525963"/>
          </a:xfrm>
        </p:spPr>
        <p:txBody>
          <a:bodyPr/>
          <a:lstStyle/>
          <a:p>
            <a:pPr marL="238549" indent="0">
              <a:spcBef>
                <a:spcPts val="0"/>
              </a:spcBef>
              <a:buNone/>
            </a:pPr>
            <a:r>
              <a:rPr lang="es-ES" b="1" dirty="0"/>
              <a:t>Tríada : Es la estructura formada por un T </a:t>
            </a:r>
            <a:r>
              <a:rPr lang="es-ES" b="1" dirty="0" err="1"/>
              <a:t>Tubule</a:t>
            </a:r>
            <a:r>
              <a:rPr lang="es-ES" b="1" dirty="0"/>
              <a:t> y dos Cisternas Terminal del Retículo Sarcoplasmático
</a:t>
            </a:r>
            <a:endParaRPr lang="en-US" dirty="0"/>
          </a:p>
        </p:txBody>
      </p:sp>
      <p:sp>
        <p:nvSpPr>
          <p:cNvPr id="3" name="Title 2"/>
          <p:cNvSpPr>
            <a:spLocks noGrp="1"/>
          </p:cNvSpPr>
          <p:nvPr>
            <p:ph type="title"/>
          </p:nvPr>
        </p:nvSpPr>
        <p:spPr/>
        <p:txBody>
          <a:bodyPr>
            <a:normAutofit fontScale="90000"/>
          </a:bodyPr>
          <a:lstStyle/>
          <a:p>
            <a:r>
              <a:rPr lang="es-ES" dirty="0"/>
              <a:t>El sistema muscular esquelético : Anatomía de la microscopía
</a:t>
            </a:r>
            <a:endParaRPr lang="en-US" dirty="0"/>
          </a:p>
        </p:txBody>
      </p:sp>
      <p:pic>
        <p:nvPicPr>
          <p:cNvPr id="11268" name="Picture 4" descr="https://s3.amazonaws.com/classconnection/860/flashcards/5955860/png/idek-1493E36121D05BCFE0A.png"/>
          <p:cNvPicPr>
            <a:picLocks noChangeAspect="1" noChangeArrowheads="1"/>
          </p:cNvPicPr>
          <p:nvPr/>
        </p:nvPicPr>
        <p:blipFill>
          <a:blip r:embed="rId2" cstate="print"/>
          <a:srcRect/>
          <a:stretch>
            <a:fillRect/>
          </a:stretch>
        </p:blipFill>
        <p:spPr bwMode="auto">
          <a:xfrm>
            <a:off x="4953000" y="2716629"/>
            <a:ext cx="6477000" cy="3503611"/>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31"/>
            <a:ext cx="12039600" cy="4525963"/>
          </a:xfrm>
        </p:spPr>
        <p:txBody>
          <a:bodyPr/>
          <a:lstStyle/>
          <a:p>
            <a:pPr indent="0">
              <a:buNone/>
            </a:pPr>
            <a:r>
              <a:rPr lang="en-US" b="1" dirty="0" err="1"/>
              <a:t>Fibra</a:t>
            </a:r>
            <a:r>
              <a:rPr lang="en-US" b="1" dirty="0"/>
              <a:t> muscular : </a:t>
            </a:r>
            <a:r>
              <a:rPr lang="en-US" b="1" dirty="0" err="1"/>
              <a:t>Cada</a:t>
            </a:r>
            <a:r>
              <a:rPr lang="en-US" b="1" dirty="0"/>
              <a:t> </a:t>
            </a:r>
            <a:r>
              <a:rPr lang="en-US" b="1" dirty="0" err="1"/>
              <a:t>fibra</a:t>
            </a:r>
            <a:r>
              <a:rPr lang="en-US" b="1" dirty="0"/>
              <a:t> muscular </a:t>
            </a:r>
            <a:r>
              <a:rPr lang="en-US" b="1" dirty="0" err="1"/>
              <a:t>está</a:t>
            </a:r>
            <a:r>
              <a:rPr lang="en-US" b="1" dirty="0"/>
              <a:t> </a:t>
            </a:r>
            <a:r>
              <a:rPr lang="en-US" b="1" dirty="0" err="1"/>
              <a:t>encerrada</a:t>
            </a:r>
            <a:r>
              <a:rPr lang="en-US" b="1" dirty="0"/>
              <a:t> </a:t>
            </a:r>
            <a:r>
              <a:rPr lang="en-US" b="1" dirty="0" err="1"/>
              <a:t>en</a:t>
            </a:r>
            <a:r>
              <a:rPr lang="en-US" b="1" dirty="0"/>
              <a:t> una </a:t>
            </a:r>
            <a:r>
              <a:rPr lang="en-US" b="1" dirty="0" err="1"/>
              <a:t>delicada</a:t>
            </a:r>
            <a:r>
              <a:rPr lang="en-US" b="1" dirty="0"/>
              <a:t> </a:t>
            </a:r>
            <a:r>
              <a:rPr lang="en-US" b="1" dirty="0" err="1"/>
              <a:t>vaina</a:t>
            </a:r>
            <a:r>
              <a:rPr lang="en-US" b="1" dirty="0"/>
              <a:t> de </a:t>
            </a:r>
            <a:r>
              <a:rPr lang="en-US" b="1" dirty="0" err="1"/>
              <a:t>tejido</a:t>
            </a:r>
            <a:r>
              <a:rPr lang="en-US" b="1" dirty="0"/>
              <a:t> </a:t>
            </a:r>
            <a:r>
              <a:rPr lang="en-US" b="1" dirty="0" err="1"/>
              <a:t>conectivo</a:t>
            </a:r>
            <a:r>
              <a:rPr lang="en-US" b="1" dirty="0"/>
              <a:t> areolar </a:t>
            </a:r>
            <a:r>
              <a:rPr lang="en-US" b="1" dirty="0" err="1"/>
              <a:t>llamada</a:t>
            </a:r>
            <a:r>
              <a:rPr lang="en-US" b="1" dirty="0"/>
              <a:t> Endomysium. 
</a:t>
            </a:r>
            <a:endParaRPr lang="en-US" dirty="0"/>
          </a:p>
        </p:txBody>
      </p:sp>
      <p:sp>
        <p:nvSpPr>
          <p:cNvPr id="3" name="Title 2"/>
          <p:cNvSpPr>
            <a:spLocks noGrp="1"/>
          </p:cNvSpPr>
          <p:nvPr>
            <p:ph type="title"/>
          </p:nvPr>
        </p:nvSpPr>
        <p:spPr/>
        <p:txBody>
          <a:bodyPr>
            <a:normAutofit fontScale="90000"/>
          </a:bodyPr>
          <a:lstStyle/>
          <a:p>
            <a:r>
              <a:rPr lang="es-ES" dirty="0"/>
              <a:t>Organización de células musculares esqueléticas en el músculo
</a:t>
            </a:r>
            <a:endParaRPr lang="en-US" dirty="0"/>
          </a:p>
        </p:txBody>
      </p:sp>
      <p:pic>
        <p:nvPicPr>
          <p:cNvPr id="10242" name="Picture 2" descr="https://classconnection.s3.amazonaws.com/968/flashcards/1638968/jpeg/selection_0011341769963228.jpeg"/>
          <p:cNvPicPr>
            <a:picLocks noChangeAspect="1" noChangeArrowheads="1"/>
          </p:cNvPicPr>
          <p:nvPr/>
        </p:nvPicPr>
        <p:blipFill>
          <a:blip r:embed="rId2" cstate="print"/>
          <a:srcRect/>
          <a:stretch>
            <a:fillRect/>
          </a:stretch>
        </p:blipFill>
        <p:spPr bwMode="auto">
          <a:xfrm>
            <a:off x="5486400" y="2116525"/>
            <a:ext cx="6435587" cy="4466837"/>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31"/>
            <a:ext cx="11582400" cy="4525963"/>
          </a:xfrm>
        </p:spPr>
        <p:txBody>
          <a:bodyPr/>
          <a:lstStyle/>
          <a:p>
            <a:pPr marL="238549" indent="0">
              <a:spcBef>
                <a:spcPts val="0"/>
              </a:spcBef>
              <a:buNone/>
            </a:pPr>
            <a:r>
              <a:rPr lang="es-ES" b="1" dirty="0" err="1"/>
              <a:t>Fascicule</a:t>
            </a:r>
            <a:r>
              <a:rPr lang="es-ES" b="1" dirty="0"/>
              <a:t> : Es un haz de fibras formada por varias fibras musculares envueltas </a:t>
            </a:r>
            <a:r>
              <a:rPr lang="es-ES" b="1" dirty="0" err="1"/>
              <a:t>envueltas</a:t>
            </a:r>
            <a:r>
              <a:rPr lang="es-ES" b="1" dirty="0"/>
              <a:t> por una membrana colágeno llamada perimisio.
</a:t>
            </a:r>
            <a:endParaRPr lang="en-US" dirty="0"/>
          </a:p>
        </p:txBody>
      </p:sp>
      <p:sp>
        <p:nvSpPr>
          <p:cNvPr id="3" name="Title 2"/>
          <p:cNvSpPr>
            <a:spLocks noGrp="1"/>
          </p:cNvSpPr>
          <p:nvPr>
            <p:ph type="title"/>
          </p:nvPr>
        </p:nvSpPr>
        <p:spPr/>
        <p:txBody>
          <a:bodyPr>
            <a:normAutofit fontScale="90000"/>
          </a:bodyPr>
          <a:lstStyle/>
          <a:p>
            <a:r>
              <a:rPr lang="es-ES" dirty="0"/>
              <a:t>Organización de células musculares esqueléticas en el músculo
</a:t>
            </a:r>
            <a:endParaRPr lang="en-US" dirty="0"/>
          </a:p>
        </p:txBody>
      </p:sp>
      <p:pic>
        <p:nvPicPr>
          <p:cNvPr id="10242" name="Picture 2" descr="https://classconnection.s3.amazonaws.com/968/flashcards/1638968/jpeg/selection_0011341769963228.jpeg"/>
          <p:cNvPicPr>
            <a:picLocks noChangeAspect="1" noChangeArrowheads="1"/>
          </p:cNvPicPr>
          <p:nvPr/>
        </p:nvPicPr>
        <p:blipFill>
          <a:blip r:embed="rId2" cstate="print"/>
          <a:srcRect/>
          <a:stretch>
            <a:fillRect/>
          </a:stretch>
        </p:blipFill>
        <p:spPr bwMode="auto">
          <a:xfrm>
            <a:off x="5867400" y="2514600"/>
            <a:ext cx="5632173" cy="3909199"/>
          </a:xfrm>
          <a:prstGeom prst="rect">
            <a:avLst/>
          </a:prstGeom>
          <a:noFill/>
        </p:spPr>
      </p:pic>
    </p:spTree>
    <p:extLst>
      <p:ext uri="{BB962C8B-B14F-4D97-AF65-F5344CB8AC3E}">
        <p14:creationId xmlns:p14="http://schemas.microsoft.com/office/powerpoint/2010/main" val="1108844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2900" y="1481331"/>
            <a:ext cx="5372100" cy="4525963"/>
          </a:xfrm>
        </p:spPr>
        <p:txBody>
          <a:bodyPr/>
          <a:lstStyle/>
          <a:p>
            <a:pPr marL="159032" indent="0">
              <a:spcBef>
                <a:spcPts val="0"/>
              </a:spcBef>
              <a:buNone/>
            </a:pPr>
            <a:r>
              <a:rPr lang="es-ES" dirty="0"/>
              <a:t>Un gran número de fascículos están unidos por un "abrigo" mucho más grueso de tejido conectivo denso llamado </a:t>
            </a:r>
            <a:r>
              <a:rPr lang="es-ES" dirty="0" err="1"/>
              <a:t>Epimysium</a:t>
            </a:r>
            <a:r>
              <a:rPr lang="es-ES" dirty="0"/>
              <a:t>. La </a:t>
            </a:r>
            <a:r>
              <a:rPr lang="es-ES" dirty="0" err="1"/>
              <a:t>Epimysia</a:t>
            </a:r>
            <a:r>
              <a:rPr lang="es-ES" dirty="0"/>
              <a:t> se mezcla en la fascia profunda todavía más gruesas hojas de tejido conectivo denso que unen el músculo en el grupo funcional.
</a:t>
            </a:r>
            <a:endParaRPr lang="en-US" dirty="0"/>
          </a:p>
        </p:txBody>
      </p:sp>
      <p:sp>
        <p:nvSpPr>
          <p:cNvPr id="3" name="Title 2"/>
          <p:cNvSpPr>
            <a:spLocks noGrp="1"/>
          </p:cNvSpPr>
          <p:nvPr>
            <p:ph type="title"/>
          </p:nvPr>
        </p:nvSpPr>
        <p:spPr/>
        <p:txBody>
          <a:bodyPr>
            <a:normAutofit fontScale="90000"/>
          </a:bodyPr>
          <a:lstStyle/>
          <a:p>
            <a:r>
              <a:rPr lang="es-ES" dirty="0"/>
              <a:t>Organización de células musculares esqueléticas en el músculo
</a:t>
            </a:r>
            <a:endParaRPr lang="en-US" dirty="0"/>
          </a:p>
        </p:txBody>
      </p:sp>
      <p:pic>
        <p:nvPicPr>
          <p:cNvPr id="1030" name="Picture 6" descr="Image result for epymisium">
            <a:extLst>
              <a:ext uri="{FF2B5EF4-FFF2-40B4-BE49-F238E27FC236}">
                <a16:creationId xmlns:a16="http://schemas.microsoft.com/office/drawing/2014/main" id="{3DD5D7C0-ABFB-4981-8698-878559D881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2222"/>
          <a:stretch/>
        </p:blipFill>
        <p:spPr bwMode="auto">
          <a:xfrm>
            <a:off x="6096000" y="1206694"/>
            <a:ext cx="5372100" cy="4800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97581" indent="0">
              <a:spcBef>
                <a:spcPts val="0"/>
              </a:spcBef>
              <a:buNone/>
            </a:pPr>
            <a:r>
              <a:rPr lang="es-ES" dirty="0"/>
              <a:t>El </a:t>
            </a:r>
            <a:r>
              <a:rPr lang="es-ES" dirty="0" err="1"/>
              <a:t>Epimysium</a:t>
            </a:r>
            <a:r>
              <a:rPr lang="es-ES" dirty="0"/>
              <a:t> une el músculo en tendones fuertes parecidos a cuerdas o </a:t>
            </a:r>
            <a:r>
              <a:rPr lang="es-ES" dirty="0" err="1"/>
              <a:t>aponeuroses</a:t>
            </a:r>
            <a:r>
              <a:rPr lang="es-ES" dirty="0"/>
              <a:t> similares a láminas, que se unen el músculo entre sí o indirectamente a los huesos.
</a:t>
            </a:r>
            <a:endParaRPr lang="en-US" dirty="0"/>
          </a:p>
        </p:txBody>
      </p:sp>
      <p:sp>
        <p:nvSpPr>
          <p:cNvPr id="3" name="Title 2"/>
          <p:cNvSpPr>
            <a:spLocks noGrp="1"/>
          </p:cNvSpPr>
          <p:nvPr>
            <p:ph type="title"/>
          </p:nvPr>
        </p:nvSpPr>
        <p:spPr/>
        <p:txBody>
          <a:bodyPr>
            <a:normAutofit fontScale="90000"/>
          </a:bodyPr>
          <a:lstStyle/>
          <a:p>
            <a:r>
              <a:rPr lang="es-ES" dirty="0"/>
              <a:t>Organización de células musculares esqueléticas en el músculo
</a:t>
            </a:r>
            <a:endParaRPr lang="en-US" dirty="0"/>
          </a:p>
        </p:txBody>
      </p:sp>
      <p:pic>
        <p:nvPicPr>
          <p:cNvPr id="8194" name="Picture 2" descr="https://satellitecell.files.wordpress.com/2012/07/skeletal-muscle-2.jpg"/>
          <p:cNvPicPr>
            <a:picLocks noChangeAspect="1" noChangeArrowheads="1"/>
          </p:cNvPicPr>
          <p:nvPr/>
        </p:nvPicPr>
        <p:blipFill>
          <a:blip r:embed="rId2" cstate="print"/>
          <a:srcRect/>
          <a:stretch>
            <a:fillRect/>
          </a:stretch>
        </p:blipFill>
        <p:spPr bwMode="auto">
          <a:xfrm>
            <a:off x="6553200" y="2775505"/>
            <a:ext cx="5519530" cy="3807857"/>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97581" indent="0">
              <a:spcBef>
                <a:spcPts val="0"/>
              </a:spcBef>
              <a:buNone/>
            </a:pPr>
            <a:r>
              <a:rPr lang="es-ES" dirty="0"/>
              <a:t>El envoltorio de tejido conectivo proporciona una ruta para la entrada y salida de nervios y vasos sanguíneos que sirve a las fibras musculares.
</a:t>
            </a:r>
            <a:endParaRPr lang="en-US" dirty="0"/>
          </a:p>
        </p:txBody>
      </p:sp>
      <p:sp>
        <p:nvSpPr>
          <p:cNvPr id="3" name="Title 2"/>
          <p:cNvSpPr>
            <a:spLocks noGrp="1"/>
          </p:cNvSpPr>
          <p:nvPr>
            <p:ph type="title"/>
          </p:nvPr>
        </p:nvSpPr>
        <p:spPr/>
        <p:txBody>
          <a:bodyPr>
            <a:normAutofit fontScale="90000"/>
          </a:bodyPr>
          <a:lstStyle/>
          <a:p>
            <a:r>
              <a:rPr lang="es-ES" dirty="0"/>
              <a:t>Organización de células musculares esqueléticas en el músculo
</a:t>
            </a:r>
            <a:endParaRPr lang="en-US" dirty="0"/>
          </a:p>
        </p:txBody>
      </p:sp>
      <p:pic>
        <p:nvPicPr>
          <p:cNvPr id="6146" name="Picture 2" descr="http://www.mangore.com/upload/archivos_imagenes/radial-ligament-wrist-002.jpg"/>
          <p:cNvPicPr>
            <a:picLocks noChangeAspect="1" noChangeArrowheads="1"/>
          </p:cNvPicPr>
          <p:nvPr/>
        </p:nvPicPr>
        <p:blipFill>
          <a:blip r:embed="rId2" cstate="print"/>
          <a:srcRect/>
          <a:stretch>
            <a:fillRect/>
          </a:stretch>
        </p:blipFill>
        <p:spPr bwMode="auto">
          <a:xfrm>
            <a:off x="5344501" y="2832653"/>
            <a:ext cx="4279890" cy="3219794"/>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1" y="1735373"/>
            <a:ext cx="4456044" cy="3935620"/>
          </a:xfrm>
        </p:spPr>
        <p:txBody>
          <a:bodyPr/>
          <a:lstStyle/>
          <a:p>
            <a:pPr marL="238549" indent="0">
              <a:spcBef>
                <a:spcPts val="0"/>
              </a:spcBef>
              <a:buNone/>
            </a:pPr>
            <a:r>
              <a:rPr lang="es-ES" dirty="0"/>
              <a:t>Unión neuromuscular o </a:t>
            </a:r>
            <a:r>
              <a:rPr lang="es-ES" dirty="0" err="1"/>
              <a:t>mioneural</a:t>
            </a:r>
            <a:r>
              <a:rPr lang="es-ES" dirty="0"/>
              <a:t> : Es la unión entre un axón de neurona motora y una célula muscular. 
</a:t>
            </a:r>
            <a:endParaRPr lang="en-US" dirty="0"/>
          </a:p>
        </p:txBody>
      </p:sp>
      <p:sp>
        <p:nvSpPr>
          <p:cNvPr id="3" name="Title 2"/>
          <p:cNvSpPr>
            <a:spLocks noGrp="1"/>
          </p:cNvSpPr>
          <p:nvPr>
            <p:ph type="title"/>
          </p:nvPr>
        </p:nvSpPr>
        <p:spPr/>
        <p:txBody>
          <a:bodyPr>
            <a:normAutofit fontScale="90000"/>
          </a:bodyPr>
          <a:lstStyle/>
          <a:p>
            <a:r>
              <a:rPr lang="en-US" dirty="0"/>
              <a:t>La Unión Neuromuscular
</a:t>
            </a:r>
          </a:p>
        </p:txBody>
      </p:sp>
      <p:pic>
        <p:nvPicPr>
          <p:cNvPr id="5124" name="Picture 4" descr="https://o.quizlet.com/0u2BObnYxZtD.F6hr6HHFA_m.jpg"/>
          <p:cNvPicPr>
            <a:picLocks noChangeAspect="1" noChangeArrowheads="1"/>
          </p:cNvPicPr>
          <p:nvPr/>
        </p:nvPicPr>
        <p:blipFill>
          <a:blip r:embed="rId2" cstate="print"/>
          <a:srcRect/>
          <a:stretch>
            <a:fillRect/>
          </a:stretch>
        </p:blipFill>
        <p:spPr bwMode="auto">
          <a:xfrm>
            <a:off x="6228522" y="1317087"/>
            <a:ext cx="4668078" cy="429852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14401" y="1735373"/>
            <a:ext cx="5844210" cy="3935620"/>
          </a:xfrm>
        </p:spPr>
        <p:txBody>
          <a:bodyPr>
            <a:normAutofit/>
          </a:bodyPr>
          <a:lstStyle/>
          <a:p>
            <a:pPr marL="159032" indent="0">
              <a:spcBef>
                <a:spcPts val="0"/>
              </a:spcBef>
              <a:buNone/>
            </a:pPr>
            <a:r>
              <a:rPr lang="es-ES" dirty="0"/>
              <a:t>El músculo esquelético también se conoce como un músculo voluntario porque se puede controlar conscientemente, como estriado porque parece estar rayado, es un tejido muy abundante, cubre nuestro cuerpo uniéndose a los huesos y otros tejidos conectivos, nos da la posibilidad de movernos.
</a:t>
            </a:r>
            <a:endParaRPr lang="en-US" dirty="0"/>
          </a:p>
        </p:txBody>
      </p:sp>
      <p:sp>
        <p:nvSpPr>
          <p:cNvPr id="3" name="Title 2"/>
          <p:cNvSpPr>
            <a:spLocks noGrp="1"/>
          </p:cNvSpPr>
          <p:nvPr>
            <p:ph type="title"/>
          </p:nvPr>
        </p:nvSpPr>
        <p:spPr/>
        <p:txBody>
          <a:bodyPr>
            <a:normAutofit fontScale="90000"/>
          </a:bodyPr>
          <a:lstStyle/>
          <a:p>
            <a:r>
              <a:rPr lang="es-ES" dirty="0"/>
              <a:t>El sistema muscular esquelético : Anatomía de la microscopía
</a:t>
            </a:r>
            <a:endParaRPr lang="en-US" dirty="0"/>
          </a:p>
        </p:txBody>
      </p:sp>
      <p:pic>
        <p:nvPicPr>
          <p:cNvPr id="18434" name="Picture 2" descr="http://images.wisegeek.com/human-muscle-anatomy.jpg"/>
          <p:cNvPicPr>
            <a:picLocks noChangeAspect="1" noChangeArrowheads="1"/>
          </p:cNvPicPr>
          <p:nvPr/>
        </p:nvPicPr>
        <p:blipFill>
          <a:blip r:embed="rId2" cstate="print"/>
          <a:srcRect/>
          <a:stretch>
            <a:fillRect/>
          </a:stretch>
        </p:blipFill>
        <p:spPr bwMode="auto">
          <a:xfrm>
            <a:off x="7239000" y="1739348"/>
            <a:ext cx="3693658" cy="3379304"/>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1" y="1735373"/>
            <a:ext cx="4724400" cy="3935620"/>
          </a:xfrm>
        </p:spPr>
        <p:txBody>
          <a:bodyPr/>
          <a:lstStyle/>
          <a:p>
            <a:pPr marL="238549" indent="0">
              <a:spcBef>
                <a:spcPts val="0"/>
              </a:spcBef>
              <a:buNone/>
            </a:pPr>
            <a:r>
              <a:rPr lang="es-ES" dirty="0"/>
              <a:t>Una neurona y todas las fibras musculares que estimula conforman la estructura funcional llamada Unidad Motora. Las membranas de las neuronas y las fibras musculares, tan cerca como están, en realidad no tocan
</a:t>
            </a:r>
            <a:endParaRPr lang="en-US" dirty="0"/>
          </a:p>
        </p:txBody>
      </p:sp>
      <p:sp>
        <p:nvSpPr>
          <p:cNvPr id="3" name="Title 2"/>
          <p:cNvSpPr>
            <a:spLocks noGrp="1"/>
          </p:cNvSpPr>
          <p:nvPr>
            <p:ph type="title"/>
          </p:nvPr>
        </p:nvSpPr>
        <p:spPr/>
        <p:txBody>
          <a:bodyPr>
            <a:normAutofit fontScale="90000"/>
          </a:bodyPr>
          <a:lstStyle/>
          <a:p>
            <a:r>
              <a:rPr lang="en-US" dirty="0"/>
              <a:t>La Unión Neuromuscular
</a:t>
            </a:r>
          </a:p>
        </p:txBody>
      </p:sp>
      <p:pic>
        <p:nvPicPr>
          <p:cNvPr id="4098" name="Picture 2" descr="http://chadwaterbury.com/wp-content/uploads/2010/12/book-motor-unit.png"/>
          <p:cNvPicPr>
            <a:picLocks noChangeAspect="1" noChangeArrowheads="1"/>
          </p:cNvPicPr>
          <p:nvPr/>
        </p:nvPicPr>
        <p:blipFill>
          <a:blip r:embed="rId2" cstate="print"/>
          <a:srcRect/>
          <a:stretch>
            <a:fillRect/>
          </a:stretch>
        </p:blipFill>
        <p:spPr bwMode="auto">
          <a:xfrm>
            <a:off x="6228522" y="1735373"/>
            <a:ext cx="4099604" cy="393562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2362200"/>
            <a:ext cx="3776870" cy="3037123"/>
          </a:xfrm>
        </p:spPr>
        <p:txBody>
          <a:bodyPr>
            <a:normAutofit lnSpcReduction="10000"/>
          </a:bodyPr>
          <a:lstStyle/>
          <a:p>
            <a:pPr marL="159032" indent="0">
              <a:spcBef>
                <a:spcPts val="0"/>
              </a:spcBef>
              <a:buNone/>
            </a:pPr>
            <a:r>
              <a:rPr lang="es-ES" dirty="0"/>
              <a:t>El espacio entre las membranas musculares y neuronales se separa por un pequeño espacio lleno de líquido llamado hendidura sináptica. 
</a:t>
            </a:r>
            <a:endParaRPr lang="en-US" dirty="0"/>
          </a:p>
        </p:txBody>
      </p:sp>
      <p:sp>
        <p:nvSpPr>
          <p:cNvPr id="3" name="Title 2"/>
          <p:cNvSpPr>
            <a:spLocks noGrp="1"/>
          </p:cNvSpPr>
          <p:nvPr>
            <p:ph type="title"/>
          </p:nvPr>
        </p:nvSpPr>
        <p:spPr/>
        <p:txBody>
          <a:bodyPr>
            <a:normAutofit fontScale="90000"/>
          </a:bodyPr>
          <a:lstStyle/>
          <a:p>
            <a:r>
              <a:rPr lang="en-US" dirty="0"/>
              <a:t>La Unión Neuromuscular
</a:t>
            </a:r>
          </a:p>
        </p:txBody>
      </p:sp>
      <p:pic>
        <p:nvPicPr>
          <p:cNvPr id="4" name="Picture 2" descr="Image result for neuromuscular joit">
            <a:extLst>
              <a:ext uri="{FF2B5EF4-FFF2-40B4-BE49-F238E27FC236}">
                <a16:creationId xmlns:a16="http://schemas.microsoft.com/office/drawing/2014/main" id="{51060BD4-B016-452B-ADEC-9DCBA5CB32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799" y="1828800"/>
            <a:ext cx="6510759" cy="4114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981200"/>
            <a:ext cx="10972800" cy="4026094"/>
          </a:xfrm>
        </p:spPr>
        <p:txBody>
          <a:bodyPr/>
          <a:lstStyle/>
          <a:p>
            <a:pPr>
              <a:buClr>
                <a:schemeClr val="tx1"/>
              </a:buClr>
              <a:buFont typeface="Wingdings" pitchFamily="2" charset="2"/>
              <a:buChar char="q"/>
            </a:pPr>
            <a:r>
              <a:rPr lang="es-ES" b="1" dirty="0"/>
              <a:t>Agonistas o motores principales : Cuando los músculos son más responsables de producir un movimiento en particular.
Antagonista : Músculos que se oponen o invierten un movimiento de agonistas, y regulan este movimiento.
</a:t>
            </a:r>
            <a:endParaRPr lang="en-US" dirty="0"/>
          </a:p>
        </p:txBody>
      </p:sp>
      <p:sp>
        <p:nvSpPr>
          <p:cNvPr id="3" name="Title 2"/>
          <p:cNvSpPr>
            <a:spLocks noGrp="1"/>
          </p:cNvSpPr>
          <p:nvPr>
            <p:ph type="title"/>
          </p:nvPr>
        </p:nvSpPr>
        <p:spPr>
          <a:xfrm>
            <a:off x="2517913" y="447262"/>
            <a:ext cx="7156174" cy="1232729"/>
          </a:xfrm>
        </p:spPr>
        <p:txBody>
          <a:bodyPr>
            <a:normAutofit fontScale="90000"/>
          </a:bodyPr>
          <a:lstStyle/>
          <a:p>
            <a:r>
              <a:rPr lang="en-US" dirty="0"/>
              <a:t>Sistema muscular . </a:t>
            </a:r>
            <a:r>
              <a:rPr lang="en-US" dirty="0" err="1"/>
              <a:t>Clasificación</a:t>
            </a:r>
            <a:r>
              <a:rPr lang="en-US" dirty="0"/>
              <a:t> </a:t>
            </a:r>
            <a:r>
              <a:rPr lang="en-US" dirty="0" err="1"/>
              <a:t>funcional</a:t>
            </a:r>
            <a:r>
              <a:rPr lang="en-US" dirty="0"/>
              <a:t>:
</a:t>
            </a:r>
          </a:p>
        </p:txBody>
      </p:sp>
      <p:pic>
        <p:nvPicPr>
          <p:cNvPr id="1026" name="Picture 2" descr="http://shywmobile.com/wp-content/uploads/2014/11/Agonist-Antagonist-Muscles_Nov-20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000" y="3657600"/>
            <a:ext cx="4048538" cy="30850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31"/>
            <a:ext cx="11430000" cy="4525963"/>
          </a:xfrm>
        </p:spPr>
        <p:txBody>
          <a:bodyPr/>
          <a:lstStyle/>
          <a:p>
            <a:pPr>
              <a:buClr>
                <a:schemeClr val="tx1"/>
              </a:buClr>
              <a:buFont typeface="Wingdings" pitchFamily="2" charset="2"/>
              <a:buChar char="q"/>
            </a:pPr>
            <a:r>
              <a:rPr lang="es-ES" b="1" dirty="0" err="1"/>
              <a:t>Sinergistas</a:t>
            </a:r>
            <a:r>
              <a:rPr lang="es-ES" b="1" dirty="0"/>
              <a:t> : Esto ayuda a la acción del agonista ya sea ayudando con el mismo movimiento o reduciendo el movimiento innecesario.
Fijadores : Inmovilizan el origen de los principales motores para que toda la tensión se ejerce en la inserción. Ayuda a mantener la postura. 
</a:t>
            </a:r>
            <a:endParaRPr lang="en-US" dirty="0"/>
          </a:p>
        </p:txBody>
      </p:sp>
      <p:sp>
        <p:nvSpPr>
          <p:cNvPr id="3" name="Title 2"/>
          <p:cNvSpPr>
            <a:spLocks noGrp="1"/>
          </p:cNvSpPr>
          <p:nvPr>
            <p:ph type="title"/>
          </p:nvPr>
        </p:nvSpPr>
        <p:spPr>
          <a:xfrm>
            <a:off x="2517913" y="447262"/>
            <a:ext cx="7156174" cy="1232729"/>
          </a:xfrm>
        </p:spPr>
        <p:txBody>
          <a:bodyPr/>
          <a:lstStyle/>
          <a:p>
            <a:r>
              <a:rPr lang="en-US" dirty="0" err="1"/>
              <a:t>Clasificación</a:t>
            </a:r>
            <a:r>
              <a:rPr lang="en-US" dirty="0"/>
              <a:t> </a:t>
            </a:r>
            <a:r>
              <a:rPr lang="en-US" dirty="0" err="1"/>
              <a:t>funcional</a:t>
            </a:r>
            <a:r>
              <a:rPr lang="en-US" dirty="0"/>
              <a:t>:
</a:t>
            </a:r>
          </a:p>
        </p:txBody>
      </p:sp>
      <p:pic>
        <p:nvPicPr>
          <p:cNvPr id="2050" name="Picture 2" descr="https://maxmaheu.files.wordpress.com/2014/02/muscle-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30496" y="2879475"/>
            <a:ext cx="4128104" cy="33712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1" y="2898915"/>
            <a:ext cx="3379304" cy="2809185"/>
          </a:xfrm>
        </p:spPr>
        <p:txBody>
          <a:bodyPr/>
          <a:lstStyle/>
          <a:p>
            <a:pPr marL="318065" lvl="1" indent="-222645">
              <a:spcBef>
                <a:spcPts val="348"/>
              </a:spcBef>
              <a:buClr>
                <a:schemeClr val="tx1"/>
              </a:buClr>
              <a:buSzPct val="68000"/>
              <a:buFont typeface="Wingdings" pitchFamily="2" charset="2"/>
              <a:buChar char="q"/>
            </a:pPr>
            <a:r>
              <a:rPr lang="es-ES" b="1" dirty="0"/>
              <a:t>Circular : Los fascículos están dispuestos en anillos concéntricos Rodean las aberturas externas del cuerpo.
</a:t>
            </a:r>
            <a:endParaRPr lang="en-US" altLang="en-US" dirty="0"/>
          </a:p>
          <a:p>
            <a:pPr marL="318065" lvl="1" indent="-222645">
              <a:spcBef>
                <a:spcPts val="348"/>
              </a:spcBef>
              <a:buClr>
                <a:schemeClr val="tx1"/>
              </a:buClr>
              <a:buSzPct val="68000"/>
              <a:buFont typeface="Wingdings" pitchFamily="2" charset="2"/>
              <a:buChar char="q"/>
            </a:pPr>
            <a:endParaRPr lang="en-US" altLang="en-US" dirty="0"/>
          </a:p>
          <a:p>
            <a:pPr marL="318065" lvl="1" indent="-222645">
              <a:spcBef>
                <a:spcPts val="348"/>
              </a:spcBef>
              <a:buClr>
                <a:schemeClr val="tx1"/>
              </a:buClr>
              <a:buSzPct val="68000"/>
              <a:buFont typeface="Wingdings" pitchFamily="2" charset="2"/>
              <a:buChar char="q"/>
            </a:pPr>
            <a:endParaRPr lang="en-US" dirty="0"/>
          </a:p>
        </p:txBody>
      </p:sp>
      <p:sp>
        <p:nvSpPr>
          <p:cNvPr id="3" name="Title 2"/>
          <p:cNvSpPr>
            <a:spLocks noGrp="1"/>
          </p:cNvSpPr>
          <p:nvPr>
            <p:ph type="title"/>
          </p:nvPr>
        </p:nvSpPr>
        <p:spPr>
          <a:xfrm>
            <a:off x="2517913" y="447262"/>
            <a:ext cx="7156174" cy="1232729"/>
          </a:xfrm>
        </p:spPr>
        <p:txBody>
          <a:bodyPr/>
          <a:lstStyle/>
          <a:p>
            <a:r>
              <a:rPr lang="es-ES" dirty="0"/>
              <a:t>Patrón del arreglo de fascículos
</a:t>
            </a:r>
            <a:endParaRPr lang="en-US" dirty="0"/>
          </a:p>
        </p:txBody>
      </p:sp>
      <p:pic>
        <p:nvPicPr>
          <p:cNvPr id="3078" name="Picture 6" descr="http://studydroid.com/imageCards/0l/rf/card-22920713-back.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00800" y="1574052"/>
            <a:ext cx="4267200" cy="48490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1" y="2302565"/>
            <a:ext cx="4114800" cy="3368428"/>
          </a:xfrm>
        </p:spPr>
        <p:txBody>
          <a:bodyPr/>
          <a:lstStyle/>
          <a:p>
            <a:pPr marL="318065" lvl="1" indent="-222645">
              <a:spcBef>
                <a:spcPts val="348"/>
              </a:spcBef>
              <a:buClr>
                <a:schemeClr val="tx1"/>
              </a:buClr>
              <a:buSzPct val="68000"/>
              <a:buFont typeface="Wingdings" pitchFamily="2" charset="2"/>
              <a:buChar char="q"/>
            </a:pPr>
            <a:r>
              <a:rPr lang="es-ES" altLang="en-US" b="1" dirty="0"/>
              <a:t>Convergente :Tiene un origen amplio y los fascículos convergen hacia un único tendón de inserción. El músculo es triangular o en forma de ventilador
</a:t>
            </a:r>
            <a:endParaRPr lang="en-US" altLang="en-US" dirty="0"/>
          </a:p>
          <a:p>
            <a:pPr marL="318065" lvl="1" indent="-222645">
              <a:spcBef>
                <a:spcPts val="348"/>
              </a:spcBef>
              <a:buClr>
                <a:schemeClr val="tx1"/>
              </a:buClr>
              <a:buSzPct val="68000"/>
              <a:buFont typeface="Wingdings" pitchFamily="2" charset="2"/>
              <a:buChar char="q"/>
            </a:pPr>
            <a:endParaRPr lang="en-US" altLang="en-US" dirty="0"/>
          </a:p>
          <a:p>
            <a:pPr marL="318065" lvl="1" indent="-222645">
              <a:spcBef>
                <a:spcPts val="348"/>
              </a:spcBef>
              <a:buClr>
                <a:schemeClr val="tx1"/>
              </a:buClr>
              <a:buSzPct val="68000"/>
              <a:buFont typeface="Wingdings" pitchFamily="2" charset="2"/>
              <a:buChar char="q"/>
            </a:pPr>
            <a:endParaRPr lang="en-US" dirty="0"/>
          </a:p>
        </p:txBody>
      </p:sp>
      <p:sp>
        <p:nvSpPr>
          <p:cNvPr id="3" name="Title 2"/>
          <p:cNvSpPr>
            <a:spLocks noGrp="1"/>
          </p:cNvSpPr>
          <p:nvPr>
            <p:ph type="title"/>
          </p:nvPr>
        </p:nvSpPr>
        <p:spPr>
          <a:xfrm>
            <a:off x="2517913" y="447262"/>
            <a:ext cx="7156174" cy="1232729"/>
          </a:xfrm>
        </p:spPr>
        <p:txBody>
          <a:bodyPr/>
          <a:lstStyle/>
          <a:p>
            <a:r>
              <a:rPr lang="es-ES" dirty="0"/>
              <a:t>Patrón del arreglo de fascículos
</a:t>
            </a:r>
            <a:endParaRPr lang="en-US" dirty="0"/>
          </a:p>
        </p:txBody>
      </p:sp>
      <p:pic>
        <p:nvPicPr>
          <p:cNvPr id="3078" name="Picture 6" descr="http://studydroid.com/imageCards/0l/rf/card-22920713-back.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27304" y="1270252"/>
            <a:ext cx="4012096" cy="455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692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481331"/>
            <a:ext cx="11277600" cy="4525963"/>
          </a:xfrm>
        </p:spPr>
        <p:txBody>
          <a:bodyPr/>
          <a:lstStyle/>
          <a:p>
            <a:pPr marL="318065" lvl="1" indent="-222645">
              <a:spcBef>
                <a:spcPts val="348"/>
              </a:spcBef>
              <a:buClr>
                <a:schemeClr val="tx1"/>
              </a:buClr>
              <a:buSzPct val="68000"/>
              <a:buFont typeface="Wingdings" pitchFamily="2" charset="2"/>
              <a:buChar char="q"/>
            </a:pPr>
            <a:r>
              <a:rPr lang="es-ES" b="1" dirty="0"/>
              <a:t>Paralelo : Los ejes largos de los fascículos corren paralelos al eje largo del músculo. Correa o forma de husillo 
</a:t>
            </a:r>
            <a:r>
              <a:rPr lang="es-ES" b="1" dirty="0" err="1"/>
              <a:t>Fusiform</a:t>
            </a:r>
            <a:r>
              <a:rPr lang="es-ES" b="1" dirty="0"/>
              <a:t>: Forma de husillo 
</a:t>
            </a:r>
            <a:endParaRPr lang="en-US" dirty="0"/>
          </a:p>
        </p:txBody>
      </p:sp>
      <p:sp>
        <p:nvSpPr>
          <p:cNvPr id="3" name="Title 2"/>
          <p:cNvSpPr>
            <a:spLocks noGrp="1"/>
          </p:cNvSpPr>
          <p:nvPr>
            <p:ph type="title"/>
          </p:nvPr>
        </p:nvSpPr>
        <p:spPr>
          <a:xfrm>
            <a:off x="2517913" y="447262"/>
            <a:ext cx="7156174" cy="1232729"/>
          </a:xfrm>
        </p:spPr>
        <p:txBody>
          <a:bodyPr/>
          <a:lstStyle/>
          <a:p>
            <a:r>
              <a:rPr lang="es-ES" dirty="0"/>
              <a:t>Patrón del arreglo de fascículos
</a:t>
            </a:r>
            <a:endParaRPr lang="en-US" dirty="0"/>
          </a:p>
        </p:txBody>
      </p:sp>
      <p:pic>
        <p:nvPicPr>
          <p:cNvPr id="1026" name="Picture 2" descr="Image result for parallel and fusiform muscles">
            <a:extLst>
              <a:ext uri="{FF2B5EF4-FFF2-40B4-BE49-F238E27FC236}">
                <a16:creationId xmlns:a16="http://schemas.microsoft.com/office/drawing/2014/main" id="{4CD9A42A-999D-40B0-8635-2718EB16C55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95800" y="2394930"/>
            <a:ext cx="6773183" cy="36123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2170044"/>
            <a:ext cx="4191000" cy="3246783"/>
          </a:xfrm>
        </p:spPr>
        <p:txBody>
          <a:bodyPr>
            <a:normAutofit/>
          </a:bodyPr>
          <a:lstStyle/>
          <a:p>
            <a:pPr marL="318065" lvl="1" indent="-222645">
              <a:spcBef>
                <a:spcPts val="348"/>
              </a:spcBef>
              <a:buClr>
                <a:schemeClr val="tx1"/>
              </a:buClr>
              <a:buSzPct val="68000"/>
              <a:buFont typeface="Wingdings" pitchFamily="2" charset="2"/>
              <a:buChar char="q"/>
            </a:pPr>
            <a:r>
              <a:rPr lang="es-ES" b="1" dirty="0" err="1"/>
              <a:t>Pennate</a:t>
            </a:r>
            <a:r>
              <a:rPr lang="es-ES" b="1" dirty="0"/>
              <a:t> : Pluma de Penna . Fascículos cortos que se adhieren oblicuamente a un tendón central que recorre la longitud del músculo
</a:t>
            </a:r>
            <a:endParaRPr lang="en-US" altLang="en-US" dirty="0"/>
          </a:p>
          <a:p>
            <a:pPr marL="318065" lvl="1" indent="-222645">
              <a:spcBef>
                <a:spcPts val="348"/>
              </a:spcBef>
              <a:buClr>
                <a:schemeClr val="tx1"/>
              </a:buClr>
              <a:buSzPct val="68000"/>
              <a:buFont typeface="Wingdings" pitchFamily="2" charset="2"/>
              <a:buChar char="ü"/>
            </a:pPr>
            <a:endParaRPr lang="en-US" altLang="en-US" dirty="0"/>
          </a:p>
          <a:p>
            <a:pPr marL="318065" lvl="1" indent="-222645">
              <a:spcBef>
                <a:spcPts val="348"/>
              </a:spcBef>
              <a:buClr>
                <a:schemeClr val="tx1"/>
              </a:buClr>
              <a:buSzPct val="68000"/>
              <a:buFont typeface="Wingdings" pitchFamily="2" charset="2"/>
              <a:buChar char="q"/>
            </a:pPr>
            <a:endParaRPr lang="en-US" altLang="en-US" dirty="0"/>
          </a:p>
          <a:p>
            <a:pPr marL="318065" lvl="1" indent="-222645">
              <a:spcBef>
                <a:spcPts val="348"/>
              </a:spcBef>
              <a:buClr>
                <a:schemeClr val="tx1"/>
              </a:buClr>
              <a:buSzPct val="68000"/>
              <a:buNone/>
            </a:pPr>
            <a:endParaRPr lang="en-US" dirty="0"/>
          </a:p>
        </p:txBody>
      </p:sp>
      <p:sp>
        <p:nvSpPr>
          <p:cNvPr id="3" name="Title 2"/>
          <p:cNvSpPr>
            <a:spLocks noGrp="1"/>
          </p:cNvSpPr>
          <p:nvPr>
            <p:ph type="title"/>
          </p:nvPr>
        </p:nvSpPr>
        <p:spPr>
          <a:xfrm>
            <a:off x="2517913" y="447262"/>
            <a:ext cx="7156174" cy="662609"/>
          </a:xfrm>
        </p:spPr>
        <p:txBody>
          <a:bodyPr>
            <a:normAutofit fontScale="90000"/>
          </a:bodyPr>
          <a:lstStyle/>
          <a:p>
            <a:r>
              <a:rPr lang="es-ES" dirty="0"/>
              <a:t>Patrón del arreglo de fascículos
</a:t>
            </a:r>
            <a:endParaRPr lang="en-US"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7981" y="1524000"/>
            <a:ext cx="3571461" cy="4373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057400"/>
            <a:ext cx="4572000" cy="3379304"/>
          </a:xfrm>
        </p:spPr>
        <p:txBody>
          <a:bodyPr>
            <a:normAutofit lnSpcReduction="10000"/>
          </a:bodyPr>
          <a:lstStyle/>
          <a:p>
            <a:pPr marL="318065" lvl="1" indent="-222645">
              <a:spcBef>
                <a:spcPts val="348"/>
              </a:spcBef>
              <a:buClr>
                <a:schemeClr val="tx1"/>
              </a:buClr>
              <a:buSzPct val="68000"/>
              <a:buFont typeface="Wingdings" pitchFamily="2" charset="2"/>
              <a:buChar char="ü"/>
            </a:pPr>
            <a:r>
              <a:rPr lang="es-ES" altLang="en-US" b="1" dirty="0" err="1"/>
              <a:t>Unipenato</a:t>
            </a:r>
            <a:r>
              <a:rPr lang="es-ES" altLang="en-US" b="1" dirty="0"/>
              <a:t> : Los fascículos se insertan en un solo lado del tendón
</a:t>
            </a:r>
            <a:r>
              <a:rPr lang="es-ES" altLang="en-US" b="1" dirty="0" err="1"/>
              <a:t>Bipennato</a:t>
            </a:r>
            <a:r>
              <a:rPr lang="es-ES" altLang="en-US" b="1" dirty="0"/>
              <a:t>: Fascículos insertan en el tendón desde lados opuestos
</a:t>
            </a:r>
            <a:r>
              <a:rPr lang="es-ES" altLang="en-US" b="1" dirty="0" err="1"/>
              <a:t>Multipennato</a:t>
            </a:r>
            <a:r>
              <a:rPr lang="es-ES" altLang="en-US" b="1" dirty="0"/>
              <a:t> : Los fascículos se unen oblicuamente desde muchas direcciones a varios tendones
</a:t>
            </a:r>
            <a:endParaRPr lang="en-US" altLang="en-US" dirty="0"/>
          </a:p>
          <a:p>
            <a:pPr marL="318065" lvl="1" indent="-222645">
              <a:spcBef>
                <a:spcPts val="348"/>
              </a:spcBef>
              <a:buClr>
                <a:schemeClr val="tx1"/>
              </a:buClr>
              <a:buSzPct val="68000"/>
              <a:buFont typeface="Wingdings" pitchFamily="2" charset="2"/>
              <a:buChar char="ü"/>
            </a:pPr>
            <a:endParaRPr lang="en-US" altLang="en-US" dirty="0"/>
          </a:p>
          <a:p>
            <a:pPr marL="318065" lvl="1" indent="-222645">
              <a:spcBef>
                <a:spcPts val="348"/>
              </a:spcBef>
              <a:buClr>
                <a:schemeClr val="tx1"/>
              </a:buClr>
              <a:buSzPct val="68000"/>
              <a:buFont typeface="Wingdings" pitchFamily="2" charset="2"/>
              <a:buChar char="q"/>
            </a:pPr>
            <a:endParaRPr lang="en-US" altLang="en-US" dirty="0"/>
          </a:p>
          <a:p>
            <a:pPr marL="318065" lvl="1" indent="-222645">
              <a:spcBef>
                <a:spcPts val="348"/>
              </a:spcBef>
              <a:buClr>
                <a:schemeClr val="tx1"/>
              </a:buClr>
              <a:buSzPct val="68000"/>
              <a:buNone/>
            </a:pPr>
            <a:endParaRPr lang="en-US" dirty="0"/>
          </a:p>
        </p:txBody>
      </p:sp>
      <p:sp>
        <p:nvSpPr>
          <p:cNvPr id="3" name="Title 2"/>
          <p:cNvSpPr>
            <a:spLocks noGrp="1"/>
          </p:cNvSpPr>
          <p:nvPr>
            <p:ph type="title"/>
          </p:nvPr>
        </p:nvSpPr>
        <p:spPr>
          <a:xfrm>
            <a:off x="2517913" y="447262"/>
            <a:ext cx="7156174" cy="662609"/>
          </a:xfrm>
        </p:spPr>
        <p:txBody>
          <a:bodyPr>
            <a:normAutofit fontScale="90000"/>
          </a:bodyPr>
          <a:lstStyle/>
          <a:p>
            <a:r>
              <a:rPr lang="es-ES" dirty="0"/>
              <a:t>Patrón del arreglo de fascículos
</a:t>
            </a:r>
            <a:endParaRPr lang="en-US"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05600" y="1447800"/>
            <a:ext cx="3962400" cy="4851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4599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838740"/>
            <a:ext cx="5379454" cy="3560802"/>
          </a:xfrm>
        </p:spPr>
        <p:txBody>
          <a:bodyPr>
            <a:normAutofit/>
          </a:bodyPr>
          <a:lstStyle/>
          <a:p>
            <a:pPr marL="318065" lvl="1" indent="-222645">
              <a:spcBef>
                <a:spcPts val="348"/>
              </a:spcBef>
              <a:buClr>
                <a:schemeClr val="tx1"/>
              </a:buClr>
              <a:buSzPct val="68000"/>
              <a:buNone/>
            </a:pPr>
            <a:r>
              <a:rPr lang="es-ES" sz="2435" dirty="0"/>
              <a:t>Algunos músculos se nombran en referencia a alguna línea imaginaria, generalmente la línea media del cuerpo o el eje longitudinal de un hueso de la extremidad.
Recto : Fibra que corre paralela.
</a:t>
            </a:r>
            <a:endParaRPr lang="en-US" altLang="en-US" dirty="0"/>
          </a:p>
          <a:p>
            <a:pPr marL="318065" lvl="1" indent="-222645">
              <a:spcBef>
                <a:spcPts val="348"/>
              </a:spcBef>
              <a:buClr>
                <a:schemeClr val="tx1"/>
              </a:buClr>
              <a:buSzPct val="68000"/>
              <a:buFont typeface="Wingdings" pitchFamily="2" charset="2"/>
              <a:buChar char="ü"/>
            </a:pPr>
            <a:endParaRPr lang="en-US" altLang="en-US" dirty="0"/>
          </a:p>
          <a:p>
            <a:pPr marL="318065" lvl="1" indent="-222645">
              <a:spcBef>
                <a:spcPts val="348"/>
              </a:spcBef>
              <a:buClr>
                <a:schemeClr val="tx1"/>
              </a:buClr>
              <a:buSzPct val="68000"/>
              <a:buFont typeface="Wingdings" pitchFamily="2" charset="2"/>
              <a:buChar char="q"/>
            </a:pPr>
            <a:endParaRPr lang="en-US" altLang="en-US" dirty="0"/>
          </a:p>
          <a:p>
            <a:pPr marL="318065" lvl="1" indent="-222645">
              <a:spcBef>
                <a:spcPts val="348"/>
              </a:spcBef>
              <a:buClr>
                <a:schemeClr val="tx1"/>
              </a:buClr>
              <a:buSzPct val="68000"/>
              <a:buNone/>
            </a:pPr>
            <a:endParaRPr lang="en-US" dirty="0"/>
          </a:p>
        </p:txBody>
      </p:sp>
      <p:sp>
        <p:nvSpPr>
          <p:cNvPr id="3" name="Title 2"/>
          <p:cNvSpPr>
            <a:spLocks noGrp="1"/>
          </p:cNvSpPr>
          <p:nvPr>
            <p:ph type="title"/>
          </p:nvPr>
        </p:nvSpPr>
        <p:spPr>
          <a:xfrm>
            <a:off x="2517913" y="712305"/>
            <a:ext cx="7156174" cy="662609"/>
          </a:xfrm>
        </p:spPr>
        <p:txBody>
          <a:bodyPr>
            <a:normAutofit fontScale="90000"/>
          </a:bodyPr>
          <a:lstStyle/>
          <a:p>
            <a:r>
              <a:rPr lang="es-ES" dirty="0"/>
              <a:t>Dirección de la fibra muscular
</a:t>
            </a:r>
            <a:endParaRPr lang="en-US" dirty="0"/>
          </a:p>
        </p:txBody>
      </p:sp>
      <p:pic>
        <p:nvPicPr>
          <p:cNvPr id="6148" name="Picture 4" descr="http://morganmassage.com/wp-content/uploads/2013/09/manage_abs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31547" y="1838740"/>
            <a:ext cx="4173999" cy="33130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a:extLst>
              <a:ext uri="{FF2B5EF4-FFF2-40B4-BE49-F238E27FC236}">
                <a16:creationId xmlns:a16="http://schemas.microsoft.com/office/drawing/2014/main" id="{5144DE85-6B1F-4BA4-B12B-ECB1C83B7042}"/>
              </a:ext>
            </a:extLst>
          </p:cNvPr>
          <p:cNvSpPr>
            <a:spLocks noGrp="1" noChangeArrowheads="1"/>
          </p:cNvSpPr>
          <p:nvPr>
            <p:ph type="body" idx="1"/>
          </p:nvPr>
        </p:nvSpPr>
        <p:spPr/>
        <p:txBody>
          <a:bodyPr>
            <a:normAutofit lnSpcReduction="10000"/>
          </a:bodyPr>
          <a:lstStyle/>
          <a:p>
            <a:r>
              <a:rPr lang="es-ES" altLang="en-US" dirty="0"/>
              <a:t>Esquelético 
Se adhiere a los huesos del esqueleto
Voluntaria/estriada 
Opera bajo control consciente
Cardiaca 
Forma la pared del corazón
Involuntario
Suave 
Llamado músculo visceral
Involuntario/no estriado
No bajo control consciente
</a:t>
            </a:r>
            <a:endParaRPr lang="en-US" altLang="en-US" sz="2400" dirty="0">
              <a:solidFill>
                <a:schemeClr val="accent2"/>
              </a:solidFill>
            </a:endParaRPr>
          </a:p>
        </p:txBody>
      </p:sp>
      <p:sp>
        <p:nvSpPr>
          <p:cNvPr id="9221" name="Rectangle 5">
            <a:extLst>
              <a:ext uri="{FF2B5EF4-FFF2-40B4-BE49-F238E27FC236}">
                <a16:creationId xmlns:a16="http://schemas.microsoft.com/office/drawing/2014/main" id="{122EED36-49C2-469A-B040-C92D41AC4BF0}"/>
              </a:ext>
            </a:extLst>
          </p:cNvPr>
          <p:cNvSpPr>
            <a:spLocks noGrp="1" noChangeArrowheads="1"/>
          </p:cNvSpPr>
          <p:nvPr>
            <p:ph type="title"/>
          </p:nvPr>
        </p:nvSpPr>
        <p:spPr/>
        <p:txBody>
          <a:bodyPr>
            <a:normAutofit fontScale="90000"/>
          </a:bodyPr>
          <a:lstStyle/>
          <a:p>
            <a:r>
              <a:rPr lang="en-US" altLang="en-US" dirty="0" err="1"/>
              <a:t>Tipos</a:t>
            </a:r>
            <a:r>
              <a:rPr lang="en-US" altLang="en-US" dirty="0"/>
              <a:t> de </a:t>
            </a:r>
            <a:r>
              <a:rPr lang="en-US" altLang="en-US" dirty="0" err="1"/>
              <a:t>músculos</a:t>
            </a:r>
            <a:r>
              <a:rPr lang="en-US" altLang="en-US" dirty="0"/>
              <a:t>
</a:t>
            </a:r>
          </a:p>
        </p:txBody>
      </p:sp>
      <p:pic>
        <p:nvPicPr>
          <p:cNvPr id="3074" name="Picture 2" descr="types of muscle cells | Human anatomy and physiology, Types of ...">
            <a:extLst>
              <a:ext uri="{FF2B5EF4-FFF2-40B4-BE49-F238E27FC236}">
                <a16:creationId xmlns:a16="http://schemas.microsoft.com/office/drawing/2014/main" id="{14D41EBD-66E2-47A7-9CEC-4B14C2A6D4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1286861"/>
            <a:ext cx="3420786"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96457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905001"/>
            <a:ext cx="4953000" cy="3494541"/>
          </a:xfrm>
        </p:spPr>
        <p:txBody>
          <a:bodyPr>
            <a:normAutofit/>
          </a:bodyPr>
          <a:lstStyle/>
          <a:p>
            <a:pPr marL="318065" lvl="1" indent="-222645">
              <a:spcBef>
                <a:spcPts val="348"/>
              </a:spcBef>
              <a:buClr>
                <a:schemeClr val="tx1"/>
              </a:buClr>
              <a:buSzPct val="68000"/>
              <a:buFont typeface="Wingdings" pitchFamily="2" charset="2"/>
              <a:buChar char="q"/>
            </a:pPr>
            <a:r>
              <a:rPr lang="en-US" altLang="en-US" sz="2435" b="1" dirty="0"/>
              <a:t>Transversal : </a:t>
            </a:r>
            <a:r>
              <a:rPr lang="en-US" altLang="en-US" sz="2435" b="1" dirty="0" err="1"/>
              <a:t>Fibras</a:t>
            </a:r>
            <a:r>
              <a:rPr lang="en-US" altLang="en-US" sz="2435" b="1" dirty="0"/>
              <a:t> </a:t>
            </a:r>
            <a:r>
              <a:rPr lang="en-US" altLang="en-US" sz="2435" b="1" dirty="0" err="1"/>
              <a:t>corriendo</a:t>
            </a:r>
            <a:r>
              <a:rPr lang="en-US" altLang="en-US" sz="2435" b="1" dirty="0"/>
              <a:t> </a:t>
            </a:r>
            <a:r>
              <a:rPr lang="en-US" altLang="en-US" sz="2435" b="1" dirty="0" err="1"/>
              <a:t>en</a:t>
            </a:r>
            <a:r>
              <a:rPr lang="en-US" altLang="en-US" sz="2435" b="1" dirty="0"/>
              <a:t> </a:t>
            </a:r>
            <a:r>
              <a:rPr lang="en-US" altLang="en-US" sz="2435" b="1" dirty="0" err="1"/>
              <a:t>ángulo</a:t>
            </a:r>
            <a:r>
              <a:rPr lang="en-US" altLang="en-US" sz="2435" b="1" dirty="0"/>
              <a:t> recto
</a:t>
            </a:r>
            <a:r>
              <a:rPr lang="en-US" altLang="en-US" sz="2435" b="1" dirty="0" err="1"/>
              <a:t>Oblicuo</a:t>
            </a:r>
            <a:r>
              <a:rPr lang="en-US" altLang="en-US" sz="2435" b="1" dirty="0"/>
              <a:t> : </a:t>
            </a:r>
            <a:r>
              <a:rPr lang="en-US" altLang="en-US" sz="2435" b="1" dirty="0" err="1"/>
              <a:t>Fibras</a:t>
            </a:r>
            <a:r>
              <a:rPr lang="en-US" altLang="en-US" sz="2435" b="1" dirty="0"/>
              <a:t> </a:t>
            </a:r>
            <a:r>
              <a:rPr lang="en-US" altLang="en-US" sz="2435" b="1" dirty="0" err="1"/>
              <a:t>funcionando</a:t>
            </a:r>
            <a:r>
              <a:rPr lang="en-US" altLang="en-US" sz="2435" b="1" dirty="0"/>
              <a:t> </a:t>
            </a:r>
            <a:r>
              <a:rPr lang="en-US" altLang="en-US" sz="2435" b="1" dirty="0" err="1"/>
              <a:t>oblicuamente</a:t>
            </a:r>
            <a:r>
              <a:rPr lang="en-US" altLang="en-US" sz="2435" b="1" dirty="0"/>
              <a:t>.
</a:t>
            </a:r>
            <a:endParaRPr lang="en-US" altLang="en-US" dirty="0"/>
          </a:p>
          <a:p>
            <a:pPr marL="318065" lvl="1" indent="-222645">
              <a:spcBef>
                <a:spcPts val="348"/>
              </a:spcBef>
              <a:buClr>
                <a:schemeClr val="tx1"/>
              </a:buClr>
              <a:buSzPct val="68000"/>
              <a:buFont typeface="Wingdings" pitchFamily="2" charset="2"/>
              <a:buChar char="ü"/>
            </a:pPr>
            <a:endParaRPr lang="en-US" altLang="en-US" dirty="0"/>
          </a:p>
          <a:p>
            <a:pPr marL="318065" lvl="1" indent="-222645">
              <a:spcBef>
                <a:spcPts val="348"/>
              </a:spcBef>
              <a:buClr>
                <a:schemeClr val="tx1"/>
              </a:buClr>
              <a:buSzPct val="68000"/>
              <a:buFont typeface="Wingdings" pitchFamily="2" charset="2"/>
              <a:buChar char="q"/>
            </a:pPr>
            <a:endParaRPr lang="en-US" altLang="en-US" dirty="0"/>
          </a:p>
          <a:p>
            <a:pPr marL="318065" lvl="1" indent="-222645">
              <a:spcBef>
                <a:spcPts val="348"/>
              </a:spcBef>
              <a:buClr>
                <a:schemeClr val="tx1"/>
              </a:buClr>
              <a:buSzPct val="68000"/>
              <a:buNone/>
            </a:pPr>
            <a:endParaRPr lang="en-US" dirty="0"/>
          </a:p>
        </p:txBody>
      </p:sp>
      <p:sp>
        <p:nvSpPr>
          <p:cNvPr id="3" name="Title 2"/>
          <p:cNvSpPr>
            <a:spLocks noGrp="1"/>
          </p:cNvSpPr>
          <p:nvPr>
            <p:ph type="title"/>
          </p:nvPr>
        </p:nvSpPr>
        <p:spPr>
          <a:xfrm>
            <a:off x="2517913" y="712305"/>
            <a:ext cx="7156174" cy="662609"/>
          </a:xfrm>
        </p:spPr>
        <p:txBody>
          <a:bodyPr>
            <a:normAutofit fontScale="90000"/>
          </a:bodyPr>
          <a:lstStyle/>
          <a:p>
            <a:r>
              <a:rPr lang="es-ES" dirty="0"/>
              <a:t>Dirección de la fibra muscular
</a:t>
            </a:r>
            <a:endParaRPr lang="en-US" dirty="0"/>
          </a:p>
        </p:txBody>
      </p:sp>
      <p:pic>
        <p:nvPicPr>
          <p:cNvPr id="6148" name="Picture 4" descr="http://morganmassage.com/wp-content/uploads/2013/09/manage_abs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53200" y="2113670"/>
            <a:ext cx="4846981" cy="3847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5757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981200"/>
            <a:ext cx="4691270" cy="3435626"/>
          </a:xfrm>
        </p:spPr>
        <p:txBody>
          <a:bodyPr/>
          <a:lstStyle/>
          <a:p>
            <a:pPr marL="318065" lvl="1" indent="-222645">
              <a:spcBef>
                <a:spcPts val="348"/>
              </a:spcBef>
              <a:buClr>
                <a:schemeClr val="tx1"/>
              </a:buClr>
              <a:buSzPct val="68000"/>
              <a:buFont typeface="Wingdings" pitchFamily="2" charset="2"/>
              <a:buChar char="q"/>
            </a:pPr>
            <a:r>
              <a:rPr lang="es-ES" sz="2435" dirty="0"/>
              <a:t>Máximo : Más grande
Mínimo : Más pequeño
</a:t>
            </a:r>
            <a:r>
              <a:rPr lang="es-ES" sz="2435" dirty="0" err="1"/>
              <a:t>Longus</a:t>
            </a:r>
            <a:r>
              <a:rPr lang="es-ES" sz="2435" dirty="0"/>
              <a:t> : Largo
Brevis : Corto
</a:t>
            </a:r>
            <a:endParaRPr lang="en-US" altLang="en-US" dirty="0"/>
          </a:p>
          <a:p>
            <a:pPr marL="318065" lvl="1" indent="-222645">
              <a:spcBef>
                <a:spcPts val="348"/>
              </a:spcBef>
              <a:buClr>
                <a:schemeClr val="tx1"/>
              </a:buClr>
              <a:buSzPct val="68000"/>
              <a:buFont typeface="Wingdings" pitchFamily="2" charset="2"/>
              <a:buChar char="q"/>
            </a:pPr>
            <a:endParaRPr lang="en-US" altLang="en-US" dirty="0"/>
          </a:p>
          <a:p>
            <a:pPr marL="318065" lvl="1" indent="-222645">
              <a:spcBef>
                <a:spcPts val="348"/>
              </a:spcBef>
              <a:buClr>
                <a:schemeClr val="tx1"/>
              </a:buClr>
              <a:buSzPct val="68000"/>
              <a:buNone/>
            </a:pPr>
            <a:endParaRPr lang="en-US" dirty="0"/>
          </a:p>
        </p:txBody>
      </p:sp>
      <p:sp>
        <p:nvSpPr>
          <p:cNvPr id="3" name="Title 2"/>
          <p:cNvSpPr>
            <a:spLocks noGrp="1"/>
          </p:cNvSpPr>
          <p:nvPr>
            <p:ph type="title"/>
          </p:nvPr>
        </p:nvSpPr>
        <p:spPr>
          <a:xfrm>
            <a:off x="2517913" y="646044"/>
            <a:ext cx="7156174" cy="662609"/>
          </a:xfrm>
        </p:spPr>
        <p:txBody>
          <a:bodyPr>
            <a:normAutofit fontScale="90000"/>
          </a:bodyPr>
          <a:lstStyle/>
          <a:p>
            <a:r>
              <a:rPr lang="en-US" dirty="0" err="1"/>
              <a:t>Tamaño</a:t>
            </a:r>
            <a:r>
              <a:rPr lang="en-US" dirty="0"/>
              <a:t> del </a:t>
            </a:r>
            <a:r>
              <a:rPr lang="en-US" dirty="0" err="1"/>
              <a:t>músculo</a:t>
            </a:r>
            <a:r>
              <a:rPr lang="en-US" dirty="0"/>
              <a:t>
</a:t>
            </a:r>
          </a:p>
        </p:txBody>
      </p:sp>
      <p:pic>
        <p:nvPicPr>
          <p:cNvPr id="7170" name="Picture 2" descr="http://jonbarron.org/sites/default/files/gluteus-maximu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13672" y="1706217"/>
            <a:ext cx="5997328" cy="37768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1" y="1971261"/>
            <a:ext cx="5410199" cy="3048000"/>
          </a:xfrm>
        </p:spPr>
        <p:txBody>
          <a:bodyPr>
            <a:normAutofit/>
          </a:bodyPr>
          <a:lstStyle/>
          <a:p>
            <a:pPr marL="318065" lvl="1" indent="-222645">
              <a:spcBef>
                <a:spcPts val="348"/>
              </a:spcBef>
              <a:buClr>
                <a:schemeClr val="tx1"/>
              </a:buClr>
              <a:buSzPct val="68000"/>
              <a:buFont typeface="Wingdings" pitchFamily="2" charset="2"/>
              <a:buChar char="q"/>
            </a:pPr>
            <a:r>
              <a:rPr lang="es-ES" sz="2435" dirty="0"/>
              <a:t>Algunos músculos se nombran por el hueso con el que se asocian, por ejemplo, el músculo </a:t>
            </a:r>
            <a:r>
              <a:rPr lang="es-ES" sz="2435" dirty="0" err="1"/>
              <a:t>temporalis</a:t>
            </a:r>
            <a:r>
              <a:rPr lang="es-ES" sz="2435" dirty="0"/>
              <a:t> cubre el hueso temporal.
</a:t>
            </a:r>
            <a:endParaRPr lang="en-US" sz="2435" dirty="0"/>
          </a:p>
        </p:txBody>
      </p:sp>
      <p:sp>
        <p:nvSpPr>
          <p:cNvPr id="3" name="Title 2"/>
          <p:cNvSpPr>
            <a:spLocks noGrp="1"/>
          </p:cNvSpPr>
          <p:nvPr>
            <p:ph type="title"/>
          </p:nvPr>
        </p:nvSpPr>
        <p:spPr>
          <a:xfrm>
            <a:off x="2517913" y="778566"/>
            <a:ext cx="7156174" cy="662609"/>
          </a:xfrm>
        </p:spPr>
        <p:txBody>
          <a:bodyPr>
            <a:normAutofit fontScale="90000"/>
          </a:bodyPr>
          <a:lstStyle/>
          <a:p>
            <a:r>
              <a:rPr lang="en-US" dirty="0" err="1"/>
              <a:t>Ubicación</a:t>
            </a:r>
            <a:r>
              <a:rPr lang="en-US" dirty="0"/>
              <a:t> del </a:t>
            </a:r>
            <a:r>
              <a:rPr lang="en-US" dirty="0" err="1"/>
              <a:t>músculo</a:t>
            </a:r>
            <a:r>
              <a:rPr lang="en-US" dirty="0"/>
              <a:t>
</a:t>
            </a:r>
          </a:p>
        </p:txBody>
      </p:sp>
      <p:sp>
        <p:nvSpPr>
          <p:cNvPr id="4" name="AutoShape 2" descr="data:image/jpeg;base64,/9j/4AAQSkZJRgABAQAAAQABAAD/2wCEAAkGBxITERUUEhQUFhQXFRcYFRUYFBQVFRQUFBQWFxcVFhUYHCggGBolHBQUITEhJSkrLi4uFx8zODMsNygtLisBCgoKDg0OGxAQGiwfHCQsLCwtLCwsLCwsLCwsLCwsLCwsLCwsLCwsLCwsLCwsLCwsLCwtLCwsLC8sLCwtLCwsLf/AABEIAOkA2AMBIgACEQEDEQH/xAAcAAABBQEBAQAAAAAAAAAAAAAAAQMEBQYCBwj/xABBEAACAQIDBQQIBAQFAwUAAAABAgADEQQhMQUSQVFhBnGBkRMiMlKhscHwByNC0RRygsJDU2KSsiQz8RVzotLh/8QAGQEAAwEBAQAAAAAAAAAAAAAAAAIDAQQF/8QAJBEAAgICAgICAwEBAAAAAAAAAAECEQMhEjEEQSJREzJhFDP/2gAMAwEAAhEDEQA/APcYRIsACEIQAIQiEwAIXlTjdu01uE/Mbp7I72/a8pq+0a1TItuj3Uy8zqfhElkURlFs0+Jx1On7bqOl8/LWV1XtJTvZFdz3bo82lC+HOgFiePHzk3DYIWGVhyvf4ybyt9D8EuyU+3ahPqoo72J+QjL7VxB0ZR3J+5j6YPpHFwRPCLzmFRIBx+IP+IfBUH0jf8XiP81//j+0tRgYHB90Ll9mqiqbH4gf4jeS/tAbUxI/X5on7S1/gxOWwgmXL7D4lcu3cQNSh70I+Rj9PtG/6qanuYj4ERxsCOUYq4EW0m8p/YVEsKXaKn+pHXwDD4GTsNtKjUyR1J5XsfI5zK1MGRpIdcW1F++b+ZrsPxr0egXheYHB7bqUzZXNvde7L4XzHnNJs/tDTewcbjHS5upPRvoZSOSMhJY5Iu4RAYsoIEIQgAQhCABCEIAEQxZX7W2mtFebn2V+p5ATG6VgO7QxyUhdjroozLHoJmMbtGpWNibJ7gP/ACPHu0jFnqtvMd4nU/QDgJa4TAgd855ZHLSKqKREw+CJtw6S1wuzgJOw+GtJIW02OMxzKnFYdTkDpfS/0j+Domwuotzv9I/jaYK8he+toYIjdFtPnH4pMS9D4piLYQLCcM4jaMFMaKRS4nJqiIzRCs5KRRUh6SKMNFI0yyTcTlkgbZEZZAxmFBvLZqUaelfhFaGTMjjMDbSQkqlcjmOM1mLwvKUWPwUm0UUifsjbrUsjd6fu6sv8pOo6Hwmxw1dXUMhBU6ETy0MVMudi7XNJri5Q+2n9y9fnK48taYs8d7RvoRrD1ldQym6kXBGhBjs6TnCEIQAIQiQAj4/FrSQu3DQczwAmOu9WoWY3Y68gOCjpJe38Z6StuA+qmXe/E+GQ84/svDZXnNlnb4orGNKyRg8JbKWmHo2iUKdo7ebBULJnZa0bq1SBfWcs0j1Kh14fekdtmJWFMF7MxFuAGh7441UjLId5t8JE9IbWXL5xiq6g5nPvvEcki0cLZMauL6k+GU5fFjgL95lecYBoB4yNWx7XysO4SbzIvHxL9Fu2MJ0AHhecnFN08pTVcW3vGc/xLe8fOL/oKrwy7/i2yyEU4w+6JRNi394+cQY+oNTfvA8of6Df8f1Rfri14qQekkI4bQjuOsz1PaGWa+R/eSaWIVvZOfLQykcyZCfitFyDzynLSLQxxtZhcfEDnJQGhBuOEek+jnlFx7OaiZSsxuGvLSpI1QXiMEZDaGEIvaVqVCpmtx+HEy+0KNjJstFmh7MbYFNgjH8tzl/oc/Q/Pvm2BnkOFr52Oh1noXZfaRqU9xjd04+8vBvp4S+KfpkcsK2i9hEhLkRZD2rivRUmfiBl1Y5CTJne2Fb1aacyWP8ASMviwiydJs2KtlFs9Ltz59/EzU4RLCUOxqfEzQobCckPstIfD5RGqSO9QDO8j1cTfIcNZUTiSGqceuQ5xitV/U/l9BGmqcW8B9JBr1SdeRk55Ejrw4L2x6piSQOA5fvIRqXM64RlTOVyb7O+MEloWo5jaDMnlCo2fdFAy+JmFUtHLmL9+U5Gt4KJlGitzjfG33eDvnOkWw+UDQb5Rkmd1D99ZwctfGaNRMo486NoePEd/OWuFr7ueoPkZn1XnrJGDxFjuk5E+R4SuPI0zmzeOpJ0alSLXGh0jTRnAVb+ofDoZKYTqlvZ5DjxdEHErlM3tOhrNXWTKUWNp3B5RGhosyDCxl5sHaJp1EfkbN1Q6+WR8JU49LGd4Bhe3PI+MVa2VatHroMJW9ncTv4dL6r6p71y+VoTsTs4mqdFmZku1z/nIOSfNj/9ZrTMV2kqb2KIH6VUeObf3SeZ/BjY/wBh7BDdAk04mQUqWGXKNvVnPdFaJmIxORPlFwi5C+upkA5si8ySe4CWNR91erG0a/jZTHG2Rq9W7jlnaNVDlEY+sO+JVOs427Z6cY1SCqbCMocp1iTlOOEwoloRRf6zpzET77hCaaIBBzaLpG1FzA0WnT4n7ESq/wB9ItVuAnCJxOnzMDf6cqOJ8IqrczoC5nbiwt5zDbGGP3zjYFz0+s6c3OUUCwhZqLjD1jZG4/Ua3l4+t+BmYwDncPLe+k0rH1U7vpO/E7ieN5camcOMjKbGjUS7IlPtDUxWc8TKbTp5yDhjYyx2jKtNYpdHofYyt/3F/lYeIsf+MJX9jKh9PrkUI8VKn6mE6sb+Jy5VUjbGY1MKatRn5sx+Jt8LTZGZOnXNNWTirEHwMTN0gxnVTBkA9JBeiY3U7QIr7rNYnQXlglUOLixHSc3ZVWQ94ipT5WfzG7Je0T6q+fxtGcVQJS6+0p3l68x4iN1qwZVtoV+ZMMjqB0+MrkI2t+oi1TOVbLw+USs05bPQS2JitROXM6qZkRKYzvA3pCtygBFtEb4wNOCLm0VsshOr2yH31iAffOAHCpfM6fOKRf70me7YdqRgTSapSZ6L7yllIDIwsQN05G4vxGke2N2zwGIAFOuoY/of8t78gG9rwvH4Sq60T/LHlxvZfaCR3a5sJ07k/f3ecFwIhdILAd8aM7P2I2xgMTcDcrlxb6ATUk2CiU+xsN7PQXPeeEuFGfd856GJVjPE8ualkpAJU7VWW8pdpPnFfRCPZmseJTu1s5ebSlDVzYDgde7OIXRsOyD/AJlLvYeaE/SEXsqvrUuj/wBjRJ04f1OfN+xvJRbcw6+lQ8WVgeu7Ygy8Mzm06npHcj2UG4p5vqxHcbDwM3J+pOHZhO0eBG/c6H6aSswmNqYV7rcpxW+VunKbPalOwO9Y6XFreUzWMwxN7W3evCcd0zrNZs3ay1aYdMzy435dIxXG5WK5gN6w5C/tAHv+ZmR7JVSuKA0DbwtwuBrN9tWgXo7y+3TNx1HFfKbONqhsU+E0yHT+vziVNI3TqXFxoReOVD994nLR6q7s6f6QUWEUqY6tEkjKakK2MnIRDHXw51tl9Yn8M3Lwm8WClH7G8hEtfWdPSIzMZYHjFYy2Z38R9nfxGz6qgXZB6Vcrm9PM+a7wnz/Pp99CLZEWN+IM8TxPYCuUxL07k0azItO2dSmAG3lPE2ZcuOfGdnjZEk0zz/NwSk1KKsm/hfi3er6L+Nq0yPYoWVlqKNQpqXCnoBe2fDL1s5az5np1GRgykqym4IuCpByIPA3nsnYTtmMUopVbDEAeFUD9Sj3uY8R0PJxP9kb4PkR/5y7NkWj2BwxqNkMgc+RPKOYXZbubvkOXHx5TRYagqABRp5CTxYHLctI6PI8tQXGO2PUk3Vsup1P1j1rCwjdOsoy4zvdnVJp6XR4/btnFY2Eosa+ZltjHsJR4gybKRKfHtkT5Sl9Ed654aecvcba1usrGHrRSqNT2aWzUf5/7GhH+zSfm0+gc/AD+6E6MX6nNlfyNDtXEsFCJ7b5A+6P1P4fOVdgN1FHqj6cT4mO7YV1qFjbcYKoN81IubHoZzhwCCRoARfrcfK0TI3ZkVootsVvXI6A/GZ3Hmx75cdofVKvwzUnrqL/GUuLIYkjTL5TmktnTHog7JG7ikI9/5gz03BAFWvxB+M852bTLYmnYfqv/ALQTPR8ELL3ykRZGbwotvL7rsPPOWFDDk27j8I21ELiWVsg/rC5ABysRfnlLpXpqB66C4OrKOHfFhh5M65eSowVdiU8IuX31j5pgWHP5RoY6ncHevlwBPLkJy2NXMgNf+Rsh5TpUIro43kb7H6ii9h/4jbkD6n71kWptCmOJHMlWH0jR2gnB1HW4v5cIUHMlFL8PE6+AlZiUschfqY+NpJf1d5jz3WI/3aTnEYtDr/zRR8yZLJjsvhz8XsrK1+JnFOizeyCfl5ya+MpLoKXizMfgIv8A6uAOfQLYebH6SKwr2zpfm/SPNfxD/DipUVsVhVvUAvVoqCd8cXT/AF8148M8j5Hh67IyujFWUgqwNiCNCCNJ9QnaznQW77/LSeafiH2BaqHxeFW75tVpKPb51EUfq4kcdRnr1wnFfE83KnJ86o2H4Zdu6ePpehrsExSLmBYCsB/iL15r4jLTd0cRviwG7bI8M+fdPkDCYl6TrUpsVdSGVgbFSNCDPpD8MvxAo7QpejqhVxiD1lsAKqj/ABE+q8O7TZpk1L7NvTogZmK+I4SLVQoMjfW4J06AyuqYoG9jnxB4DmJKx0rHsdiQNTn98JUFwRqb/PrOsbVHD4yurVIrZVRH65v4yF/DHe6RKdQgiSXY90WxqNJ2WH5rdKeXi2fyEJM7LYBkU1KntPaw91Bpfqb3hOvGqicmR3Iua1JWFmAI5EXEpcCm6hS1t1mFv6iR8CJfGU20KRpuX/Q7De5o9gAe42EzItWZF7opsdh1qKyEXvfXjaZV8LuDdVHJPDcaaXbtUU7sbkcbAkxtMe7ICHJU2sf3PCcr/p0xuiNsTZTU/XqACowsFBvuJ1PvGaNcl1v9OndIWEFuvjeTKjC0EK2Qq7XYAgEdQDnrxnfohwUDPgAOUhYmrcgjUZ+IlzhVBAPAj/8ARKw2hJ6OqVO4iV90a2zlZjNqszmnRQGxsXuQq+PEyh7Rv6MFWqOz7tzmQFB0CjnKJpmbL6vXW9lPxkCsbXJY+cf2D2CommlSpUqmowDXWoVC72YAA114znb/AGZxa54VkdeKvk47joYs4yfRsZRTKKrtDefcRSxPvEgAc7RmjtVd806iBSCRvA5XHCSOzWxqi4hzVDB7De3uFs8rZW0kba2H/wCpqqBmXXL+g69JGiyZXbc2qaZ9XIE2FrEnK5+kTZG2WOb5qPa4Fb8e6d4vY29TZSfXp1DcjMWYAqe7UeEgJhmQ6dDysdbzfjRu7PQMNh13Q4zB63lpgktcjKUPY8NY0m4AOt/dOVvhNPhqXDrfygkJJ+jyb8Vvw33t/GYJPW9qvRUa8TVpgceJUa6jjfx7BYupRqLUpMUqIQysDYgjjPsEVABPDvxV7ErvNi8Itr3NakoyvqaiD5jxloT9Mi4+0bDsT+IS7Qpbj2TEqPXUaOP8xBy5jh3S2Li9+lhnz5mfNGExT0nWpTYq6m6sNQZ6/wBlu2S4pLNZayj1lGjD316dOEXJCtopilejbVXXjqZW1zmbZyGcaeUk4RHqNuoCWOgA+Pd1kS45RyzJ46TUdm9mmqRVdbU1Pqg/rYcT0HxkrY3ZVVs1b1j7n6R3+98ppVWwsJaGL2znyZb0hRCLCdBASN4ikHUqdCLHxnbGwvM5ju0hA/Kp3vmHb2bc90Z/KZJpLYJNvRFr096myt7Skg/0kj6SjpEUjb9J4cBeW+yarOpNTNmux4aknTukPa2H5ThlvZ1x+iZgqg3bctO6OO0zeD2gUNjw+I5Sz/8AWaKrvE/LLvMxGtFgtIAb7aSNhcWcQzpTayJ7bA52IJCj45zK7R2xWxJ3ad1p89L937y57KUPQVQDpUUqe/UfWWxVyJzXxsu8HTCqFAsJC7TbK9NTDIPXXT/UPdP0lpueqOhtHcOSJgf0k9nMYBhaIqMquqAMCwuCMs+s6xu2BpSzPvcB1A4xtsIrWMdoYEX0lPyOqRPirtkXZeBN95tTrf8AfjMfhcPUr4qvUpqXAdtCMh7ItfuM3+1aop0Kj+6jH4Sj/DrC7tBnOrN8hc/EmYo3pjKVJsx2NpVLipYowYq19DuG1nHHSRxtRLn0i7t9SB+Wb8jwmm2/s5cRWKUwS1VsjfJEX26luFze3dLXbvZ5BTTcW6IgQrbgoyNvnF/HdlPyLVlJ2RYNVqWa4RFW+o0vr4iatmAvbjrMl2bRKD1V0DAMOWRP7CLtHbwGSmLdA1bJ+29qqPZNplW2kN4lr5HJecKOHrYpytNS1+I0HeTLrD/h3WPrVKiA8hvED5XmqLZrcYnjvbXs2N5sRQAzJNSkoyW/6kA4cxLLsD2MqlhV9GzVf0qNKYItvOdL2OnDv09owHYCipvUdn6Abg8dT8ZqsHg6dJd2moVRwAt/5lkpNUyMpRTtGG2X2EqE3xDgD3UzJ7ychNps7ZlKgu7SQKOJ1J7yczJsSPGKXQkpuXYCLEEWMKEIQgByZldqYILX3F9l13wOAa5BHcdfOaszObQrAVK1RtECovgN4/FpPKviPj7GcClt4nh9BnIuPO9aTKbhcPf9Rtf+qNVkAVD1F5y8dFvZl9pbOJNgbE687TrD9mEOb3PeSZosdQ/NXjlFxtTdW4tl+8yhuWiDX2WtNBugC2siYoWAYarZv9pvLPFbVpaFl0vrmJT1C9ZgtNW3WIXfIIUAnW8ZJ2qFb1s1VJgRlxsw7iLx0CRKNE0wi3uVUoTz3MpKVtJSa+TEjtEjBVM7SyXWU9vWEt1OQhEWSKftm9sHUHvAL5mV2BxRp4OjTQE1KqkhRqQT8NQL8IvbqufQ2vlvLNBsamBQpZf4aZ8fZEeO2HUSPsPZHoQXaxqvbePBQNEX/SPjLW0URZVKib2VG19gUq4z9RuDLYHuPOVWE7CYdTd2ep0JsPhnNZCHFMZTkvZHwmDSmu7TVVHIC0fixJooRYkWABEiwgAQhCABCEIAJMntzZJqNVIqMoNjbK28x3fpNYZR7UrFWdbEltwqACb2b9zDjemK210V+L2AiuiU2ZLixsb30ve/GwM5fYjekNNKrhciL2YgWN8z1tLE4nerbwBtTF31G7vA2sOJ1nIxDF2rKt6arbkWzF93utM4R+gU5fZAwexzUb8ytUJUHeAsMwbDMDQjOLW2FSV0Ul3WoRq5NiMzx0IllgsPUuagKj0lsiCcsyDkdekYSgoq2qvvKgupawAY87fCHGK9Byl9nG1sNQWkyoqKyWKgAA5j45XjmPrgqFVTYqATYgKxIteQtq42gBan67Bw1x67ZdTKvH7dxOIb0NNQl9TqQAfa5C0xyjE1QlIvcUfzO7e+dvpHqK3Mh4SlmByFrnXLiep1k2m1pCTt2dCVKgFwRylojerK1XIax4ybWqhRly0ghWZbts/qHwms2MP+npf+2n/ETD7Z3sRiqWHXRmu3RRmT5Az0NVsABoMo+P2zJ6SR1CEJYmEIQgAQhCABCEIAEIQgAQhCABCEIABlZtxCE9INUBJ/l4+VgfCWc4qoCCDoRY9xgD2ZQdo6PpAwa61VCndBazi+RA04iFLEVlQp6Mbrg7l2sw6kEZA8tZS7VoGlWOHfJHYNTfQhuGfh5y92Bjd+9Kr7aaHmOci8ruh1iVWKmGr2CPVsthYIoFjyDk/SJW2QoYAhmB13mLfDT4TQBRa3KNs3mIjbfsFS9FTjNlWACAD6TjD7OWmLDU6sdWP0HSWtWuALnXlGxTy335XHSLQ6YxSphcuPHpHKS3PSRMLU3m7zJeIrqgJvoJppFqVb1TIu09rU0QszdANSe6V4x1R2IoK1RjqR7K97aSbs3sgzMHxTXsbimMx3MeXQTUm+jNLs67E7LYlsVUFmqZUwdRTvr42E185VABYaDSdToiqRJu3YQhCaYEIQgAQhCABCEIAEIQgAQhCABCEIAEIQgBj/AMQcLvLTI1Ba3hYiVWBrEOjcSLGXvbFiGo+6Sw/qNrDyvK+lhvWGXdOXL+xeD+J3hO0gqOyLf1b3ax3bg2I75PDu5yuBOqOz6Y9bdAOpy1MTF7TpUxqPDOYGvSJlKgFzY3Maxte4sSFX5ys9JisR/wBqmVXhUf1fK+Z8pPwfZga13aofdzCfuY6g2LaRXJjCx3MOhqNpcZIO9tJNw3ZlnIbFPvn/AC1uqDv4tNFRoqosoAA0AFhHJVY0hXNsZw2HVFCooVRoAABHoQjiBCEIAEIQgAQhCABCEIAEIQgAQhCABCEIAEIQgAQhCAEbHYJKqFKguPiCNCDwMozsKuh/Kqqy8qi3K+I1mliRXFM1Nozi7BrOfzq1h7tMbt/EyzwOxaFL2EF/ePrN5mWEWCikHJsS0W0IRjAhEizACEITQCEIQAIQhAAhCEACEIQAIQhAAhCEACEIQAIQhAD/2Q=="/>
          <p:cNvSpPr>
            <a:spLocks noChangeAspect="1" noChangeArrowheads="1"/>
          </p:cNvSpPr>
          <p:nvPr/>
        </p:nvSpPr>
        <p:spPr bwMode="auto">
          <a:xfrm>
            <a:off x="2255632" y="321641"/>
            <a:ext cx="265043" cy="26504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9513" tIns="39757" rIns="79513" bIns="39757" numCol="1" anchor="t" anchorCtr="0" compatLnSpc="1">
            <a:prstTxWarp prst="textNoShape">
              <a:avLst/>
            </a:prstTxWarp>
          </a:bodyPr>
          <a:lstStyle/>
          <a:p>
            <a:endParaRPr lang="en-US" sz="1565"/>
          </a:p>
        </p:txBody>
      </p:sp>
      <p:pic>
        <p:nvPicPr>
          <p:cNvPr id="10244" name="Picture 4" descr="http://thumbs.dreamstime.com/z/temporalis-human-muscle-anatomy-45576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4871" y="1838741"/>
            <a:ext cx="2981739" cy="37581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2096" y="2037523"/>
            <a:ext cx="5055704" cy="3048000"/>
          </a:xfrm>
        </p:spPr>
        <p:txBody>
          <a:bodyPr>
            <a:normAutofit/>
          </a:bodyPr>
          <a:lstStyle/>
          <a:p>
            <a:pPr marL="318065" lvl="1" indent="-222645">
              <a:spcBef>
                <a:spcPts val="348"/>
              </a:spcBef>
              <a:buClr>
                <a:schemeClr val="tx1"/>
              </a:buClr>
              <a:buSzPct val="68000"/>
              <a:buFont typeface="Wingdings" pitchFamily="2" charset="2"/>
              <a:buChar char="q"/>
            </a:pPr>
            <a:r>
              <a:rPr lang="es-ES" sz="2435" dirty="0" err="1"/>
              <a:t>Biceps</a:t>
            </a:r>
            <a:r>
              <a:rPr lang="es-ES" sz="2435" dirty="0"/>
              <a:t> : Dos cabezas de origen
Tríceps : Tres cabezas de origen
Cuádriceps : Cuatro cabezas de origen
</a:t>
            </a:r>
            <a:endParaRPr lang="en-US" sz="2435" dirty="0"/>
          </a:p>
        </p:txBody>
      </p:sp>
      <p:sp>
        <p:nvSpPr>
          <p:cNvPr id="3" name="Title 2"/>
          <p:cNvSpPr>
            <a:spLocks noGrp="1"/>
          </p:cNvSpPr>
          <p:nvPr>
            <p:ph type="title"/>
          </p:nvPr>
        </p:nvSpPr>
        <p:spPr>
          <a:xfrm>
            <a:off x="2517913" y="579783"/>
            <a:ext cx="7156174" cy="662609"/>
          </a:xfrm>
        </p:spPr>
        <p:txBody>
          <a:bodyPr>
            <a:normAutofit fontScale="90000"/>
          </a:bodyPr>
          <a:lstStyle/>
          <a:p>
            <a:r>
              <a:rPr lang="es-ES" dirty="0"/>
              <a:t>Números de origen del músculo
</a:t>
            </a:r>
            <a:endParaRPr lang="en-US" dirty="0"/>
          </a:p>
        </p:txBody>
      </p:sp>
      <p:sp>
        <p:nvSpPr>
          <p:cNvPr id="4" name="AutoShape 2" descr="Image result for biceps triceps quadriceps">
            <a:extLst>
              <a:ext uri="{FF2B5EF4-FFF2-40B4-BE49-F238E27FC236}">
                <a16:creationId xmlns:a16="http://schemas.microsoft.com/office/drawing/2014/main" id="{10061504-5896-4330-91A0-A832543D3268}"/>
              </a:ext>
            </a:extLst>
          </p:cNvPr>
          <p:cNvSpPr>
            <a:spLocks noChangeAspect="1" noChangeArrowheads="1"/>
          </p:cNvSpPr>
          <p:nvPr/>
        </p:nvSpPr>
        <p:spPr bwMode="auto">
          <a:xfrm>
            <a:off x="5963480" y="3296480"/>
            <a:ext cx="265043" cy="26504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9513" tIns="39757" rIns="79513" bIns="39757" numCol="1" anchor="t" anchorCtr="0" compatLnSpc="1">
            <a:prstTxWarp prst="textNoShape">
              <a:avLst/>
            </a:prstTxWarp>
          </a:bodyPr>
          <a:lstStyle/>
          <a:p>
            <a:endParaRPr lang="en-US" sz="1565"/>
          </a:p>
        </p:txBody>
      </p:sp>
      <p:pic>
        <p:nvPicPr>
          <p:cNvPr id="2052" name="Picture 4" descr="Image result for biceps and triceps">
            <a:extLst>
              <a:ext uri="{FF2B5EF4-FFF2-40B4-BE49-F238E27FC236}">
                <a16:creationId xmlns:a16="http://schemas.microsoft.com/office/drawing/2014/main" id="{D1963B53-65BE-4506-B213-BC3FE388AF5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9400" y="2072551"/>
            <a:ext cx="5063834" cy="36327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2209800"/>
            <a:ext cx="4800600" cy="2743200"/>
          </a:xfrm>
        </p:spPr>
        <p:txBody>
          <a:bodyPr>
            <a:normAutofit/>
          </a:bodyPr>
          <a:lstStyle/>
          <a:p>
            <a:pPr marL="318065" lvl="1" indent="-222645">
              <a:spcBef>
                <a:spcPts val="348"/>
              </a:spcBef>
              <a:buClr>
                <a:schemeClr val="tx1"/>
              </a:buClr>
              <a:buSzPct val="68000"/>
              <a:buFont typeface="Wingdings" pitchFamily="2" charset="2"/>
              <a:buChar char="q"/>
            </a:pPr>
            <a:r>
              <a:rPr lang="es-ES" sz="2435" dirty="0"/>
              <a:t>Por ejemplo </a:t>
            </a:r>
            <a:r>
              <a:rPr lang="es-ES" sz="2435" dirty="0" err="1"/>
              <a:t>Sternocleidomastoid</a:t>
            </a:r>
            <a:r>
              <a:rPr lang="es-ES" sz="2435" dirty="0"/>
              <a:t>, Origen en el esternón (</a:t>
            </a:r>
            <a:r>
              <a:rPr lang="es-ES" sz="2435" dirty="0" err="1"/>
              <a:t>sterno</a:t>
            </a:r>
            <a:r>
              <a:rPr lang="es-ES" sz="2435" dirty="0"/>
              <a:t>) e inserción en clavícula ( </a:t>
            </a:r>
            <a:r>
              <a:rPr lang="es-ES" sz="2435" dirty="0" err="1"/>
              <a:t>cleido</a:t>
            </a:r>
            <a:r>
              <a:rPr lang="es-ES" sz="2435" dirty="0"/>
              <a:t> ) y apófisis mastoideo)
</a:t>
            </a:r>
            <a:endParaRPr lang="en-US" sz="2435" dirty="0"/>
          </a:p>
        </p:txBody>
      </p:sp>
      <p:sp>
        <p:nvSpPr>
          <p:cNvPr id="3" name="Title 2"/>
          <p:cNvSpPr>
            <a:spLocks noGrp="1"/>
          </p:cNvSpPr>
          <p:nvPr>
            <p:ph type="title"/>
          </p:nvPr>
        </p:nvSpPr>
        <p:spPr>
          <a:xfrm>
            <a:off x="2517913" y="646044"/>
            <a:ext cx="7156174" cy="927652"/>
          </a:xfrm>
        </p:spPr>
        <p:txBody>
          <a:bodyPr>
            <a:normAutofit fontScale="90000"/>
          </a:bodyPr>
          <a:lstStyle/>
          <a:p>
            <a:r>
              <a:rPr lang="es-ES" dirty="0"/>
              <a:t>Ubicación del origen muscular y la inserción.
</a:t>
            </a:r>
            <a:endParaRPr lang="en-US" dirty="0"/>
          </a:p>
        </p:txBody>
      </p:sp>
      <p:pic>
        <p:nvPicPr>
          <p:cNvPr id="9218" name="Picture 2" descr="https://encrypted-tbn0.gstatic.com/images?q=tbn:ANd9GcTj--82uhXnpmeIP_pfjt2SDIPSTXUmGACRLACHVLQnAZbVVTPnl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93566" y="1666460"/>
            <a:ext cx="3246783" cy="45454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1" y="1905000"/>
            <a:ext cx="3733800" cy="3644348"/>
          </a:xfrm>
        </p:spPr>
        <p:txBody>
          <a:bodyPr>
            <a:normAutofit/>
          </a:bodyPr>
          <a:lstStyle/>
          <a:p>
            <a:pPr marL="318065" lvl="1" indent="-222645">
              <a:spcBef>
                <a:spcPts val="348"/>
              </a:spcBef>
              <a:buClr>
                <a:schemeClr val="tx1"/>
              </a:buClr>
              <a:buSzPct val="68000"/>
              <a:buFont typeface="Wingdings" pitchFamily="2" charset="2"/>
              <a:buChar char="q"/>
            </a:pPr>
            <a:r>
              <a:rPr lang="es-ES" sz="2435" dirty="0"/>
              <a:t>Deltoides : Es más o menos triangular
</a:t>
            </a:r>
            <a:r>
              <a:rPr lang="es-ES" sz="2435" dirty="0" err="1"/>
              <a:t>Trapezious</a:t>
            </a:r>
            <a:r>
              <a:rPr lang="es-ES" sz="2435" dirty="0"/>
              <a:t> : Se asemeja a un trapezoide.
</a:t>
            </a:r>
            <a:endParaRPr lang="en-US" sz="2435" dirty="0"/>
          </a:p>
        </p:txBody>
      </p:sp>
      <p:sp>
        <p:nvSpPr>
          <p:cNvPr id="3" name="Title 2"/>
          <p:cNvSpPr>
            <a:spLocks noGrp="1"/>
          </p:cNvSpPr>
          <p:nvPr>
            <p:ph type="title"/>
          </p:nvPr>
        </p:nvSpPr>
        <p:spPr>
          <a:xfrm>
            <a:off x="2517913" y="646044"/>
            <a:ext cx="7156174" cy="927652"/>
          </a:xfrm>
        </p:spPr>
        <p:txBody>
          <a:bodyPr>
            <a:normAutofit fontScale="90000"/>
          </a:bodyPr>
          <a:lstStyle/>
          <a:p>
            <a:r>
              <a:rPr lang="en-US" dirty="0"/>
              <a:t>Forma del </a:t>
            </a:r>
            <a:r>
              <a:rPr lang="en-US" dirty="0" err="1"/>
              <a:t>músculo</a:t>
            </a:r>
            <a:r>
              <a:rPr lang="en-US" dirty="0"/>
              <a:t>
</a:t>
            </a:r>
          </a:p>
        </p:txBody>
      </p:sp>
      <p:sp>
        <p:nvSpPr>
          <p:cNvPr id="4" name="AutoShape 2" descr="data:image/jpeg;base64,/9j/4AAQSkZJRgABAQAAAQABAAD/2wCEAAkGBxQSEhUUEhQWFBQXGBcYGBgYFxYUGBsYFBQXGBwXGBYaHCggGBwlHxcXITEhJSkrLi4uHCIzODMsNygtLisBCgoKDg0OGhAQGywdHyQsLCwsLCwsLCwsLCwsLCwsLCwsLCwsLCwsLCwsLCwsLCwsLCwsLCwsLCwsLCwsLCw0LP/AABEIAQ0AuwMBIgACEQEDEQH/xAAcAAABBQEBAQAAAAAAAAAAAAAFAAIDBAYBBwj/xABIEAACAQIDBQUDCgMFBgcBAAABAgMAEQQSIQUTMUFRBiJhcYEykaEHFCNCUnKxwdHwYoLhM5KisvEVJDRjc8IWU4OTs9LTQ//EABkBAAIDAQAAAAAAAAAAAAAAAAACAQMEBf/EACURAAICAgEFAAEFAAAAAAAAAAABAhEDITEEEiJBUWETMkKBkf/aAAwDAQACEQMRAD8A9wpVT2s04jvhljeS40ldo0tz7yqxv6V58vyh4sYB8e+Gw6wq+7AE0hfOJ1iNwYwAvtG9+Q010APTq5WAm+UUH/abQLHNHgo4XR0kzLLvUuwzLcCxBXS+oo32L29JjEaRzhSvcy/Np2nsWUllkui5GF1014nwoA0lKlau0AcFK9drhoAE9pdvRYKEyy36Kq+07Hgqj8+AGteZYrEYnaL5pzliGqQqbIOhbm7eJ9AKk7XYs4vHspN44ju0HK6kZz5lrjyUVpdl4UKBpWac23Q6VA3CbBUDhV6PYo6UciQdKsqo6VXRNmck2MLcKBbW7PKQe6K9BZRVHGxAg0UFmH2DtqfZ5Au0uG+tGxLMgvqYieFvs8D4V6zg8QsiK6EMjAMpHAhhcGvN8VhQSRRf5MMcTFNh213Mhy/9OUsQPRg/parcUt0yJL2belXBXa0CCpUqVACpUqVACpUqVAHGNYJuwDHZRwG+W5l3u8yG3/Eb7LkzenGtftnZ5nj3YllguQc8LBHFjwuVIseeleOnF4pdiyY759jGm3u6A3ilQBjFTMoyg58q2427x0oA3G0OwW8faZWVUGPjhRVEeke5jyEmx71+PKjfZfZk+HQpPJBIAECbqEw2Cgg57u2Ynu9OB66YbZvaiWHZO0MU00rqkkkeG35Q4hGsIws2TgwkN7HW1UZO1Mx2LLbFtJPh8WkDYiJrs6GYWdSL5ro1hx4UAeyZqWavFtq7Ux8eGkKS4zcNjcLFhnktDi3R0YSp3lXTNYKWA8aMdpEmhwMR3+0Y8XI7RwwtiIWleWVgF3jIhUooXNoRYE3NzoAenGTpVfFYnIjOeCqWPkovXnW0MNiYcdsfDvjcS29WYYjK4CyNhUE17Zb94sVN+KhRodaAdoNu4k7Ox530mYbXlw6nMbiAgDdD+CxOlAE+wIizIze0VUsf4mFz8b1vcHHoK8i2JjpI8Ym/aZY5JljhKZDAQRZUcWzBj15Hwr2rBwi1ZGqLLJIUq0EqSCMVZyjpUEMoMlVcSulF2QdKp4uIWqbBGVxCd6qPYeXd4+aPhvYi3/tOv/6mim0UtrQXs2pO1YrcsPOT/M0IH4UQ/cifR6UJKkVwahIrlayss0qgV7VKrXoAdSpUqAFSpUqAIcZiFjQvIyoii7MxCqoHMsdAPOsy2yNmfNY8ITF83nfPEnzhhvXLiS8T7zM/eIPdJ41Y+UhSdl40AEkwSAAan2a83Ts9LDLsh3OaJJ4Ew6jMSkckRlk3l+ecqo6CMdaAN5idk7LZpZWMWuJjMv8AvDKnzuLRVeMSBBIDa62uTxBruN2Ls15pIpN0JpzE7xb4o7mD+zbdBwRbqAL871gMTh3DYnBmOQ4iXbIxKKI5CpgZ0be7zLkygA310ogxMO1j82Hzkz4xTNDLhZBJCBdWxEeKIy7sZbjXgQOtAG52/BgsWRhMU8buGWRYd+Y5cy3ysFR1fmaHP2S2XLCrmzxYYykSDFzndk23uaUS3FsovmOluWtBuxjwQySYfGQM2ObGPJmOHdy+aXNHOswUqqAW1LC1jp1GbE2zENmbSwZLDEP/ALTZU3cuoMcrAh8uXUA86ANfs7YOyMVJE8Dx4iTCgbsx4yWUxjOWFwspvck6te40NwLUQ2j2MwckjzmBTMbte7Zd5lIEhjvkL/xZb+NZz5G513ATfLI6wwXjGEbDNFZSCjSn+3N7C/8ADfnXopoA8R7EbIgcpiDGDJcsCS1gxOrBL5Q2vG169VwnAelefdjBkQrwyu4t0sx0+FbzAvWK/pYwvCKmFQwmpQaeLXsViNVsRwqyap4h6VgZ3bad00J7BpnxzyfYw+X+/Iv/ANDRza2qmhfydjLiMSvPJD7s0v6/Cmh+5DejfWprR08Uq1FZAy2poqxTGj6UAJZOtSVWp6PagCalXAa7QAx3tUN6RNSRpQAkTrUtcpXoA7Srl6V6AO1w0r0jQB5Zh491NOP+fN/8jEfAitJBjAiZ2IA04kD8aH9rtmFZpXXTOolHiUyq4/yn1NYTCYt5pWLsSqsVQX0AFhp8dayNbo04sf6h65s3bSStlQNfqdBVo7SswUg68PQ2oF2Tjs59PwP6VPizZoj4v/mplHQsoJOkEMXtnIxUqdOJvf4UxMckgJVgeoHEeY4iqu3U+kY/aQGsDt4MqsyEqwBIIJBB1/SokqHhiUjcTSBqo9jMQiYrEhms0hiVRY65c5tf+eqWzdoI0i3a+YZgBryH4XFXeyOx2kmOJcWQMxQfabVA/jZRp8OdEL7il60bulSFdrUVnBSrtKgBpW9QutqsVwigCFHt5VMKhdbVwNQBV2rjNxC82XNkF7XtfW3Gxtx6VSxG3mGJ+bpGGbNlDGTIP7Ay3Nkbpb40cljDAhgCDoQdQQdLEcxQ2Ts9hiytuUGUlrBFCklMl2Fu9ZdB0oVewBkPaospcRdxVgZyX7w37lCFXJZrFeZF6UnahxFJMMMxiQTWbOoJML5LEEd3MQ1rFuGtqLR7EgEhk3alrRgXVSFEN8mQW7lr8vCpH2RASzGGIswYMTGhLBrZgTbW9hfrYVNx+ADtuY7ER4V3CrHLnRQA+cZXnRA2Yx6MVa9rEA8zxI1NtzjEsi99UjxRZXdBdoThbEMsVxpI+h+0bnhbVzYdXGV1DC4NiARdSCDY9CAfSq82x4HJLwRMTmuWjQk58ua5I55Vv1yjpQpL4AJwfaVpmbdQO0Ssis5YAgvAk18trZQJEB71+OmmtU9rpBBDiHw4SGZFkDmRnWNWiR/pikR3YuzANqtluSpIFaOTZ0TPvGiRnFrMUUtoCBZiL8Cfeaa+yoCqIYYyiDKilFKqoAGVVtZRYAWHSi18Ap7XaGRSrShGXML8SLgq2nl8QOleN7EnjuSCFDOzAdAzEj4V7dtzEbvDTv8AYikb+6hP5V4l2eOUL4AfhVGSjZ0qdSZ6X2YfUHqT8BXce2kR8W/EH86p7ClsPS3qf9alx0mieZ+JP9KUGvIJbYOkTdVt8BWM2ulwR5/v41qcdNeK3MWI9P8AU1ldqvz5HWoY2NUP7OhZI4lHtJCVAB1zI+7vfl3pE08PCvUMLAERUUWCgKPJRYfhXlvye23kvC6iQDx7ySj416shuKfCZsyqTQ6lSpVcVCpUqVACpUqVAHCKiMZqalQAqVD8bteGFssjhSFDm9+6hJGdjayrcWLGwHM1A234c+XOgAWQvmJR1MRh0MZW/CZDrb2ksDmuDYBelQXB9oo3eVDdd3KIhcNmcnDxTE5MuZbCSxuNMtzaq2xO1keIjEjKY8yxFV1kZjNh1nyqqrclVY3sPqk1NPkDR0qE7U24sUKSqN6sjxImW7A751VWuobu969wD8arYftPGZHR8q5AxLhi6jLiJoTmOUZAph7xNgpNr6XMUwD9I0Om21CpYNIBlzXJva6LnZQ1rFgoLFQbgAm2hpse3YGICyBiTbQMR9XUkCwW7qMx0140ADPlHxIj2biiTa8eT1lYRj4tXkmxm0HjqfyFbH5bdsBYoMKD3pXEjj/lxaj3vl/umsPsp+FZ8r8jp9LCsV/Wb3Zk2lXMY3dXzoNshqvTzElRyPCoQklssz4jujwGlZ7aD3uPd59KvYx7fv40Ex0hIPX961DY8Ihf5L8OkuJnzi5QI6jlc5kJPWwC6eNerqK8F7J7bGF2hFKxtG94ZDyAlIyt6MqXPIXr3pTVuKu0zdXBxyX9O0qVKrTKKlSpUAKlSrl6AO0qVKgARtHYazNIWZhvIliNraBXZ7jx71qFT9mopMRK7NIsjs7gd23eGDs6m2uU4KI5TzLXBBFauocRAGFj5gjQgjmD1qVJoARD2dCzNOJW3ruXJsuWzQQwsgXkLQRkHiCOYuDTwXYuKJY1Vy27EYG8VXBEeHWCxW1jcIrXFiD4XBOxTFSEkIufZYd0N4AcmHS+o1HMCyKLYFDEbJDxRxlrCN4nBAVbmGRXAygWAJW1gOBoWex6WnXePknWVJVsuqT4ieZwDa6m+IdQeQtz1rS2rgqLYAGXstGRKoIUSmYk5ELgzoytaQi9ruWA9L5dKb2i2VCVjmmk3QwwzbywDqFKk5ZB3lBC2I1DA2twq/t3bcOEiMs8gjQaa8WP2VXizacBXhvbPtrLtJsiqY8Krd1PrORwaTx6LwHidaWWTt5LsOCWV64BW29rNj8ZJiWBCk5YlPERgm1/E3JPiTRXZsfDqaqYTCC17eVHNlYfUnlp8eVZeXZ15VGPavQf2VFceH4+A8KIyR3YAjl+dQ4JhcCrz8eBGnOnRhk9gjaCnhz/AB8qz2NY20HKtXjVBH4HpQHGxEctf6cRSstxmM2th8wNvG4/SvWPko7ZDFQjDzt/vMItr/8A0jGgcdWGgb0PPTzrEYW5oNihJE6yRMUkU5lZTYgiiEu1l+XEs0O336PqAGu15r2D+U1MTlgxmWHEaKrcI5DwFifZY/Z58ulekK1ak0+Djzxyg6kh1K9NArhFSIPpgpwpooAfSpUqAFTWp1NagBs0QYEEXBqmsrRkLIbqdFfh/K/j0bgeGhtmv1Vx88caM8rKqKCWLkBQPEnS1AFkmsP23+USHA3jjG/xP2Ae6l+cjDh90anw41i+1vymu+aDZ7FYuG/Oj25rGDwXox18rA1hxELcbm9yb3JN9SepqnJkrg39P0fduf8Ahcxu0J8bJvsS+8fXKOCIL8EXkOHibC9WMMluQqDB2FEUC+FZ7vk6LSiqS0WYCBx9wFviaI4E/vp+pqikg4BrelFdnIL82PjoKZFE+A9seIk34DkTRyaK5OobTh1/rVHZSAkXt8bfCjJVWZuHxHuOv51YjFJ7MvjTYn8+BtyPQ+NC8QwAsRcePLyPA1odpQC/G4/fMcfcKy20pFF7MR4fs0kjRj2DpADex9/6ihGMi15fGrbYjXjf0pMyn/WlNS0AMRgMwOl62XYv5Q58HaHF5poBYB/aljHj/wCYvhxHjwoNJlFUioveiMnF6JnCORVJH0Ts7aUeIjEsMiyIeDKbjyPQ+B1q3Xzls3aM2Ek3uGlKHmOKMOjodD56HoRXp/Zf5TsPiLR4i2Gm4d4/RMf4ZDw8m+NaY5EzlZuknDa2jfimikjXFdFWGUdSpUqAFVbaGPjgQySsEReJP4AcSfAamrNAO0ueS0KKDfvMxANhqBlB4Em+vIA8yKWTpWSjDdpflNmAY4WGyDQNIhJPj9lR768725tvE49s2KkLqDdY17sS+Scz4m58a9iTs1KpuJA+ljG4upHTMbm/wrMdpth4LMVscNKLX7rGPvcL27tvEHSs0pSZt6bJjg/Jf2edRQgcqsQwjppVraGAkgbJIAvAgjVWB4MrcCDUHrSHUTUtluCOrKx+FQYVTyNEYU5NpQJJ0Rw5QdRWg2YqHhb40NbDEC51H758qI7OhykMO8vT98DUopntG52Dgg2rDT0IPrRWTBpmPd9xsP6UP7OqCQQ17cjow86i29KRIbEAVd6Oe7c6A+3sq3BIHhe/4Vh9ozqToo91H9tSltBx5n9P1rONHdrDX98v1qqTN+KNIrqnhUu7qbKB4muPG3gKUtuyu0VQPF4VM48aaV8aCSrJEOlVJsGp4itDs7Zcs18oAQas7HIijqzHh+NabZOzMBGM0hfEMOiPk9ABr6miiufURgYjYGPx8ByYKWUrw3f9ogHgrXCelq3mye0mNhf6dJZU+sGQZgOqOosT4E28qPxR7wiOJNxGADooVrN0A4etPl7KZmLGR204Mcw9ByplJo52XIsjuqNRhcQJFV11VgGB4aEXGh4VLWa2BC+HlMBN42QvGCdUKMoZR/Cc4IHKxrS1qjK1ZnYqAbQlIxLMOCxIvqzufwA99Hr0CcZw7fbc+5O4P8t/WlyvQIuYOTMoNZ7bM0ZIJ4iRkbyY6X/wn1NOxOLkDCCBc8hF7XsAPtMeQ9DVbF7IaEgyPnaTViBZcy27qj7vM6908Kop1YwhhwmntRnip7wH3b/hQTtF2JgnBkw0iwSfZ03ZPivFPTTwo3iKmwi3FKWRySg7TPMNnYJ1YpILOrFW8GBtx5jhr4ithgNkhh3xw/dxVKTCKuMxAtYZkNvvRKT79a0uGiIAPPr+dQdVO0mUpsEqjLb+oqDAYfI2p0PP9elGJYbjy1t+nhXMPADrbMOB5Hy86lCS4OgMjiwHEW6H9Kb2nY708BoPHlUmG7rgE3W4ynmAdR6eFN7Tf2h6/wBKt9GL+Zldpv8AVv3jy/WhsiZQOZP7tV7FxnNZBrzP7/Gmww2N21PXkKrZshwPwmHCi54mm4zB6X/0H61YjH1jw5DrVrGplwsrH7LH10/WlLUDdg9jpsUBI7rBC2qk2Lsv2lB0APImt1s7s9hsMvcUSP8AbYBmPray+lqI7O2esUaKqgWVR1OgA4mny1Jy8maUnV6KD7O3pvI11HsoNEHjbmfE/CnzYdVZEA0Y6+QBOvutVmM1FjJAgLHl01JJ0AA5kmwoKi5DIu9YC1wq39S1XHOWs7/4ckA3sbkYhiWbMSYzfUIRxULwDDxNjepsDtJmbdTKY5ByNjcfaUjRh4++1PJNEHdp3XE4aX6ucxt5SIwH+LLWioTtnCl4GC+2tnT78ZzL8QKvYLEiWNJF4OoYeovarMT1QrObSxG7id+aqSPO2g99qHKu5w4zH2VFz5Cp9rd9o4uTNnb7sRDf5snxqttxd60eHHBzd/8AppYt79F/mqMm5UShvZfBFYzK4+kmOc34hfqL6LY26k1e2rht5GQPaHeX7y6j36j1q3XaurVEWYuRs6q68CL/ANKsYDU09owjyx8gxI/m71v8VRRHKwIrI1THMt2pO72gbfWiib1zOv8A2AUe2VtEFdf2DQj5QEAxcL/bhAH8kjH/ALxUWAmty8/Any5GoOrid40auUgDw/C/Twp0ItqOeh9eFCYpyPL8OtWkny68ungeI/MVKCS0ODXYjx+B/rf31F2ikOcnjfgakn0kzLrrfzvr8aqdoZA0tgCBYaHyqz0Y0vIA4wZR0FtepvwFdRdASPIfnTce4MgHIC5/T99ahklLEAep8OnlVbNkOC7hDmbqAfeaXaWe8W7XgTb4gfj+FSYReAHL4efienKoNqatGv2nj9xcC1QM3o9TmFUZTVvFy2FudVVFScdHI1pbPj3rbw+wpIQdWGhf04D1PSq+2MSUiYgXIGg6nkKtdmJS2EgLakxqfQ6j4WqzGrYSCwFUNr7PEyWByyL3o2+y35g8COlXQ1ONXtWIDdkYzexgkWYXDDmGBsQfI3rNybRxGGZoo0UorNYm97Mxa3pmt6UdtucT0WYX/wDUWwPvFj6Gr0uDVjc1maaY5WwLZ3klPD2F+6hOvqcx8rVHskZ3lmPM5E+6h1Pq1x/KKdj/AKKEImjHKi+Z7o9Bf3Vfw2HEcaovBQAPTmfE1Zj27FY+uV2uVcQYLaeLMePlRtM+V1PkiD8iP5aL4dc1U5sKcZiMQVZcyLu0B+qoZhfzZ1ksf4R0p2xpnQlHRt4v1bEXPLXgL+flessluywH/KJgTlgl+qjbs9RvBe/ldVHrQPBE/wAw0t1A/Otx2gw7TYWSJyqZlOUcSXXvLrxPeA4CsBsycSKL91rcT+B6edLKvRv6WVxp+g3BIB5cj08KsI/1ToG0v0PI/vlfwobHPyYWa39798iKk3/1b6Hgeluvl+tQaHwGcFqoU8Rp5W5emtQ9ozeXN1A/yiu7Kk72vPj5jQ0ztOLH4f1qz0Y68zMYliSbcW+AFwPzPurq6WVOPM/rVfEya2HE/hwH78KkVgAL6j3Zj1P8NVmtcBjA8NNF69fGuNhDJioUX2iwfloIu/fXxCj31zCPbvPp0HDTy5CifYsbzETTlgtgIkuOtnbj4ZOBqY7YuaXbBs2ZGYAnjbUdDzFRO1qlzlSc9gDwIOl+mvD41QkJkbKhsB7Tcl/r4VNb0cr0QyYV527sgRUJvoGLMV0U9F1vUPYTFh4nVTdVbMngslzbyzBqq48xktHBMBLkK3Q3uCDcE8C3O1+OulR/JdgDHFMW47zJbplzMf8AP8KshqVA+DbJxqSmhadV4gO23hy8RK+2hDp95OXqLr61LhMWHRXHBgD76uVkcZgsUjssIBjuSt/4u8R5Akj0qrJH4SiTtZMww+MlRipgw07Iw0Il3LlWB6qAT6inLt+QuqKqnNNJhwpvnVo4GkEr6+wSoFrcHQ31tRvAYayWYatdmB11biPTQelTtAt82UZuF7a26X6VZBJIhmU2b2taZ4kWIq0pUAMDoYv+KBI0G6Pc10LcLio17VzblJtyoEm4yozqrLvsVDAUYBmYlRLq2VbFbEa1rRGOg5/HU++mjDpcnKtzqTYa2N7nrT2vgHkeO+c4bEy2kERaSGOV1zWyPibgKdDqH48dW4X0MbK2wy/OZVOZY4ppN2XZ2k3WOxkZ3ZJuGcRqAdbd0WPIhh9nrjI55Q9pBMWOYgL7CsoJ5WRkseVql2JAFTNK2VCQQotckEnNcag6n2SPGqVkUVTQzVlDH451adwVCxtOtpGQyEwRO4PthmzZdFyaKQ2YjSsftwyYXEgOoVJbSqVDEDeMAV1sR3i2tiNRw416zhsXEb5VSPlcpckeY0t5mgfyh7OWXDiZXV3gOYAZfYNs9rC+gs38tClB77S3DJqVXVmPXaC+y505GxuD+nh/rUizg3FwfHX0PnVFJMw4/wBf6+P7Msb3GU8OXUGs50t+zUbGfNY8+fmNP0qbtSbgHwof2de5IP75H8qubfJMZPQU64M7XmYt3uzHxsPIaflVsPltzb329OtDle1Tg8L/AL8KqNfBZlxFgWJ4DzJPTxr0bs/smJMNHGxAlKkvY5WLSXZhY8QM1hccAKwOwMCcTio4xaw+kN+AWMggeN2yi3O56V6aMYw7siqeoOnqL3Bq7GnyYOrnxEcmDmjFkdXXo1106cx7rVFjdlrMv0kW7YaAjKfcRy8xUpePTKxhY8NQF8spuhPxqwMYyELLYX4OPZPgw+ofgevKp7Yt1wZLMZhOy+bEBZJcqggrlBDvbkDwU+824eBDsxiFXH4mJGuLEN9+Ir8cslj92rvameBMqtIEckZQDqp5Np7IvzNAPk42SyYvFPISWBa5PEmYqc3uj+NRHUqJ5R6NSpUq0CCptqdSoA4K49Opr8KAGVyu0qAPLtnRyQ4jEwMbRXRpbm3sdxVvyzgAnwtW/wD9nxCK8uU6XLcLfdI1A5Ac/Ws3tXZ0mJE7RkA7zNbgWVLooB5aJmsdDfleotm4po4UzksTrHGScq/xtzt0HutrWZPt5LHsL/7Pv3lYxx9ZACx+6ulv5tfCr0OBQi2R5L6Eyd1Tfll0/wAtV8JtWMaurl/tHK3u1GUeQFEodqq3sqx9Bf3A0yUeWxdnj21dmnCYh4G9kd6M8fo2vl1PG3snxWo/Hn+/341vPlD2a00InCZWhuTqLmM+1w000b0PWsGvD008RVclT0dTDP8AUgn7DHZ6Xvnyo1ttrwseims3sE2mA6g1oNqP/u76/VNMuCuaqaMAHq3fS5qlCnuophsEZnjiXRpDlHAWHFm15gAkeNVmt62a7sLsspA2IkVvpTcFSQwjQ2Byi1wTmbS+lq1iHeCyukoGuV+448cyi4/u+tWsJIiIqAGNVAUA8AFFgLjT41SWABmUi4DaeAazaHlx5VpjD4zi5cjlJtlfFYQP3LlH1ASQCzX5K4uD5WJ6imRwYmPutEZIjoQGQ2vzW5HutU8+MABWQbyM6EHVh5Hn66+NWcFjMmXvZ4m0RzxU3tkc/C51uLHWllG35Cp/DH4ns0JZwgkCxvcgkEtpxUA8Tx4nlztRfARfN9opGpJV4impuSFXOpY8yMri/jVztFClwBIqM5GXvAMJBqrqD5a+QPWsx2RmmxG05JJhZkLMQOCqIliUeuZj6GlSp0Nyj02lSFKtAgqVKlQByuEU6lQAzJSyU+uGgDzLZ+PffTQ/UaKPOfsiNnzDzbMV99bPD7Ij3d5lGb2ieBX+EMNQANOnOsp2lw4jfEGJSTIy57a2RVDMdNcuZzfxY1Z2RtaTcXmbNGCAgPtMRyLc1B19OJrMpU9ljV8BqPZUdw13CclOrN6AXA+PlRaGE2soEY8ACf0Hxobs/a6HXI+Y8T3fcNdBVt9q6hVQljwFxfz05eJpo9vLFdjjsxBdpM0h/jOYeQXh8K8z2rssYadojojDPEf4TxW/VTp5W616TJI2m8cKeIRRmb+vuoR2i2McXEQikSRm6M7W10uthyYWB4culTOmtFvT5OyW+GYTZhyzoCedaHtFFkw0nlasjhLriArAqysNDxHga1vat74Ujw/Oq09G3IvNGEwdjzr0b5PtjBkbESLfOCkYYfUB1ax+0R7gOtecbDwbzXC3Ci2ZrEhQSB7+8K9h2Zgvmi5AGVRzF3jPjluSmnECwox/WL1eSl2IKjAhfYJXwOq+g5enuqBolB/8tj6q36/A1PHija+jL1TX/Dx9167iiroSLEDXw04/C9XJJ8HOf5A+N2TnGUMUc8m7yt4qePp8KgbZs0euVXQraVQb5gBa6qRqbe/h0ok8gF1a5TrrmUjmDx049RVrC4qxySEXtdW0s69R46i48b+RLfjIhfUedv2UeSUph2RVsHVySO6TpawJJB/KtJsgmDHFGt9MhViBa8kIzKR4Mhc+lWNqwtDIHjHMug4DNxePwDi5Hjes1srtCMXtMFPYWXLHcWNlwzhiRy+tVaST/I/KPTBSrgrtaBBUqVKgBUqVKgBVyu000AeeY3abw7QBUXJ+cR+AZyjKx8Bl91arDbCiaNRIuYgcbkEX8QRr18aC9qNmRmaRhKsb7pMwdXt9NJuQwYA3vlyEC9rgm2YXZs/HzYZWDYmFo4llLZt6+VMMQJcrBBmyX4XOotyNqlCV7QzaDz7LhTuopv8AfewHU974c6fgsOLHJdUOpc+0/kTwHj7qoYrEXlWMSR2z5ZL5yWcRb3J7OX2O9a/AedWsFOuItln3gMccoCqVXJMCUbXqFJsTcaX46ysdu2qIbJgipcoOOnEksTwJJ+FW4u4mup4nlqeNCF2lCdTMAihnzEOlxEbNYsADlPGxJ4VZfasDWs50fIUyOXLZC+Xd2z3tZr2tbXxqySfCFX5Mp2oSJ5c4H0hXMLDprx4G+VtPAdaq49xLCig+3YfgKKbUjwk8U7OThyhmYSDM5CwrvDLlKnIt2uQADfS9zavLY9uTBVhsVxCyGLLYmzklQQo1I51S8c74N2GalHb4PR9jYeKPDOsbhO+4HdJa4BCE9QdWHXyFbbC7RV2KnQj3UEwGMwabuL6NssUKxsFd5Gz78ZSoTT/h5NLk3DAhbDNYw+Jw5cbp8ztrYK7GxkMdpLL9HZkZLNaxUg8DUrHOJlnPubYWlwYJzL3G6jn94cG9dfKqkqm5GiuQR/BILfBreo8RTD2hw6rE5mGSZBJGcrnMheKMHhzaeIWIB73gbcn2zhn7jMS3f7gSUyAxZC10C5lIEkbagGzAjQ3p3BvdCWRRqXWx7jA2a4vY+Iv5a+N+FLE7KYxlXIK8VI4qw5gHlr8T1p4x+HJT6YMTkAddUbfD6MNIBkBa65QSCcy29oXr4ftPD9GoLyLK4SNlidgQ8MsoJNu93YmBy3INrgcalxclTRC0zLy7BxTuskCrdG1GcAAjiCDwuPgRRLsbsaIYyecXzEBlXgFMlw58WuhHgCeprRSGOCW+8PfU3QI0hIQjv9wEgLmAuRbUUOws0EE0k2/7pExa6MBpKubIwFnCm4Nr2vVccbtOh3I1VKhsO3IWcRh++XMdijr9II95kOZRZsnesdSNeFEqtFFSpUqAFSpUqAFXDXaVAGK7SLE+0cMuILBGR41UNlR2lDWEltW9g5QTowBGtcwWyI5o8NEpkCwSb3eZ7ySd4ktM1u/vX+kZeBOp4Wrvyo7OV8Osh9pGA8w1/wALfE0Iwu3poXdUK5QQLFQfZUKNePKqnklGVWN22jUr2OgGGXDXlKiQSbwv9KWBsQZLXsY7wn/lkrpT4dmRwGRYndM0onkbNmsAwbdDMDljNiuQcFZrWJvVB9tzFUF1GZQxIFjryFyaLbLgDKt+Fg5HVm4X62t79adzbXPIpWXs5HLEiOXyqsoUaBrTnMS2nEEAgehvT8ZsZwEaJ7yI5ZSRHGAGjKMLLHY346gnoRwo8BSY2prf0DC7W7NMIcSMyrNiUljeTPbOZod2qyLu7OAxzjLYr3raFgQW0+z2FO0EkId5GkEhkLaB+86qUAyEEq7cOXTStrtqW7hyP7O1h4usgJrPvs7M+FYOVOIkSQ8DlywYg5V/vc6qlmmnpjxRbm2LDhGimDSOwcNYmMDR8Y54KBp8+l0FtFXob92VsFG3DZZwA7TrITGWzSztiGUuBvFRi1it7MvHUkm7tXDq0bQt3gGisx495xY26itDs4WijH8C/BRUwySlyxWjM7R7HDdRLFI43AjSJWyEJEuLws5Udy7MBhlVSxPje5NTjs//ALys8czKWXEGR7IXZ5hhkUqChQBUwyi1uSnU5r6a96qyLZrDmC3kVtr63qx5JEUA5ezcMCqIyywh8MzR3zKThVjSJsxGcWMUFwGsd3qNWzVYsHlgw8StZ8EykFtTYQvEH4WIKSNy/CtZlDLrwI1HgRWWx8pjbMNSjZL/AGlLWsaJN1oj2Usbg9oriBIhVoxvVzqyGTdTSCQizjKclrLYHRRe9T7A2OMTC29fuhp0RYwAEWSQMTdrliRYi+gDczrR7Ych+kj4iNgF8mF7emvpVfsqmXfqOAmIHoqj8hSRm9Uxix/4fj3u9zPm+c/ObXW2f5p81y8PZya9b87aUXpUqsbb5IFSpVy9QB//2Q=="/>
          <p:cNvSpPr>
            <a:spLocks noChangeAspect="1" noChangeArrowheads="1"/>
          </p:cNvSpPr>
          <p:nvPr/>
        </p:nvSpPr>
        <p:spPr bwMode="auto">
          <a:xfrm>
            <a:off x="2255632" y="321641"/>
            <a:ext cx="265043" cy="26504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9513" tIns="39757" rIns="79513" bIns="39757" numCol="1" anchor="t" anchorCtr="0" compatLnSpc="1">
            <a:prstTxWarp prst="textNoShape">
              <a:avLst/>
            </a:prstTxWarp>
          </a:bodyPr>
          <a:lstStyle/>
          <a:p>
            <a:endParaRPr lang="en-US" sz="1565"/>
          </a:p>
        </p:txBody>
      </p:sp>
      <p:pic>
        <p:nvPicPr>
          <p:cNvPr id="1126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1" y="1573697"/>
            <a:ext cx="3962399" cy="4289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905000"/>
            <a:ext cx="3581400" cy="3048000"/>
          </a:xfrm>
        </p:spPr>
        <p:txBody>
          <a:bodyPr>
            <a:normAutofit fontScale="92500" lnSpcReduction="20000"/>
          </a:bodyPr>
          <a:lstStyle/>
          <a:p>
            <a:pPr marL="318065" lvl="1" indent="0">
              <a:spcBef>
                <a:spcPts val="0"/>
              </a:spcBef>
              <a:buClr>
                <a:schemeClr val="tx1"/>
              </a:buClr>
              <a:buSzPct val="68000"/>
              <a:buNone/>
            </a:pPr>
            <a:r>
              <a:rPr lang="es-ES" sz="2435" dirty="0"/>
              <a:t>Por ejemplo, todos los músculos aductores del muslo anterior provocan su </a:t>
            </a:r>
            <a:r>
              <a:rPr lang="es-ES" sz="2435" dirty="0" err="1"/>
              <a:t>adducción</a:t>
            </a:r>
            <a:r>
              <a:rPr lang="es-ES" sz="2435" dirty="0"/>
              <a:t>, y todos los músculos extensores de la muñeca extienden la muñeca.
</a:t>
            </a:r>
            <a:endParaRPr lang="en-US" sz="2435" dirty="0"/>
          </a:p>
        </p:txBody>
      </p:sp>
      <p:sp>
        <p:nvSpPr>
          <p:cNvPr id="3" name="Title 2"/>
          <p:cNvSpPr>
            <a:spLocks noGrp="1"/>
          </p:cNvSpPr>
          <p:nvPr>
            <p:ph type="title"/>
          </p:nvPr>
        </p:nvSpPr>
        <p:spPr>
          <a:xfrm>
            <a:off x="2517913" y="646044"/>
            <a:ext cx="7156174" cy="927652"/>
          </a:xfrm>
        </p:spPr>
        <p:txBody>
          <a:bodyPr>
            <a:normAutofit fontScale="90000"/>
          </a:bodyPr>
          <a:lstStyle/>
          <a:p>
            <a:r>
              <a:rPr lang="en-US" dirty="0" err="1"/>
              <a:t>Acción</a:t>
            </a:r>
            <a:r>
              <a:rPr lang="en-US" dirty="0"/>
              <a:t> del </a:t>
            </a:r>
            <a:r>
              <a:rPr lang="en-US" dirty="0" err="1"/>
              <a:t>músculo</a:t>
            </a:r>
            <a:r>
              <a:rPr lang="en-US" dirty="0"/>
              <a:t>
</a:t>
            </a:r>
          </a:p>
        </p:txBody>
      </p:sp>
      <p:sp>
        <p:nvSpPr>
          <p:cNvPr id="4" name="Rectangle 3">
            <a:extLst>
              <a:ext uri="{FF2B5EF4-FFF2-40B4-BE49-F238E27FC236}">
                <a16:creationId xmlns:a16="http://schemas.microsoft.com/office/drawing/2014/main" id="{8164938B-3EFD-41EE-87E5-7960060F1759}"/>
              </a:ext>
            </a:extLst>
          </p:cNvPr>
          <p:cNvSpPr/>
          <p:nvPr/>
        </p:nvSpPr>
        <p:spPr>
          <a:xfrm>
            <a:off x="6496878" y="6324600"/>
            <a:ext cx="5466522" cy="333168"/>
          </a:xfrm>
          <a:prstGeom prst="rect">
            <a:avLst/>
          </a:prstGeom>
        </p:spPr>
        <p:txBody>
          <a:bodyPr wrap="square">
            <a:spAutoFit/>
          </a:bodyPr>
          <a:lstStyle/>
          <a:p>
            <a:r>
              <a:rPr lang="en-US" sz="1565" dirty="0"/>
              <a:t>https://www.youtube.cm/watch?v=ousflrOzQHc</a:t>
            </a:r>
          </a:p>
        </p:txBody>
      </p:sp>
      <p:pic>
        <p:nvPicPr>
          <p:cNvPr id="6146" name="Picture 2" descr="Image result for extensot muscles">
            <a:extLst>
              <a:ext uri="{FF2B5EF4-FFF2-40B4-BE49-F238E27FC236}">
                <a16:creationId xmlns:a16="http://schemas.microsoft.com/office/drawing/2014/main" id="{BD6D863A-B0B5-4DE6-A0FC-E344BD670B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573696"/>
            <a:ext cx="4948397" cy="464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BD9B77FD-6F8D-4E02-BC00-42DBC1161C82}"/>
              </a:ext>
            </a:extLst>
          </p:cNvPr>
          <p:cNvSpPr>
            <a:spLocks noGrp="1" noChangeArrowheads="1"/>
          </p:cNvSpPr>
          <p:nvPr>
            <p:ph type="body" idx="1"/>
          </p:nvPr>
        </p:nvSpPr>
        <p:spPr>
          <a:xfrm>
            <a:off x="304800" y="1371600"/>
            <a:ext cx="9906000" cy="4572000"/>
          </a:xfrm>
        </p:spPr>
        <p:txBody>
          <a:bodyPr/>
          <a:lstStyle/>
          <a:p>
            <a:r>
              <a:rPr lang="es-ES" altLang="en-US" dirty="0"/>
              <a:t>Buccinador
Situado en una parte carnosa de la mejilla
Temporal
Situado arriba y cerca de la oreja
</a:t>
            </a:r>
            <a:r>
              <a:rPr lang="es-ES" altLang="en-US" dirty="0" err="1"/>
              <a:t>Masseter</a:t>
            </a:r>
            <a:r>
              <a:rPr lang="es-ES" altLang="en-US" dirty="0"/>
              <a:t>
Situado en el ángulo de la mandíbula
Levanta la mandíbula y cierra la mandíbula
</a:t>
            </a:r>
            <a:endParaRPr lang="en-US" altLang="en-US" dirty="0">
              <a:solidFill>
                <a:schemeClr val="accent2"/>
              </a:solidFill>
            </a:endParaRPr>
          </a:p>
        </p:txBody>
      </p:sp>
      <p:sp>
        <p:nvSpPr>
          <p:cNvPr id="14342" name="Rectangle 6">
            <a:extLst>
              <a:ext uri="{FF2B5EF4-FFF2-40B4-BE49-F238E27FC236}">
                <a16:creationId xmlns:a16="http://schemas.microsoft.com/office/drawing/2014/main" id="{572E6BAD-F0E5-419B-AAFA-8C2B7ADCF449}"/>
              </a:ext>
            </a:extLst>
          </p:cNvPr>
          <p:cNvSpPr>
            <a:spLocks noGrp="1" noChangeArrowheads="1"/>
          </p:cNvSpPr>
          <p:nvPr>
            <p:ph type="title"/>
          </p:nvPr>
        </p:nvSpPr>
        <p:spPr>
          <a:xfrm>
            <a:off x="2362200" y="114300"/>
            <a:ext cx="8305800" cy="914400"/>
          </a:xfrm>
        </p:spPr>
        <p:txBody>
          <a:bodyPr>
            <a:normAutofit fontScale="90000"/>
          </a:bodyPr>
          <a:lstStyle/>
          <a:p>
            <a:r>
              <a:rPr lang="es-ES" altLang="en-US" dirty="0"/>
              <a:t>Músculos de la cabeza y el cuello
</a:t>
            </a:r>
            <a:endParaRPr lang="en-US" altLang="en-US" dirty="0"/>
          </a:p>
        </p:txBody>
      </p:sp>
      <p:pic>
        <p:nvPicPr>
          <p:cNvPr id="4" name="Picture 3" descr="http://www.rci.rutgers.edu/~uzwiak/AnatPhys/APFallLect14_files/image004.jpg">
            <a:extLst>
              <a:ext uri="{FF2B5EF4-FFF2-40B4-BE49-F238E27FC236}">
                <a16:creationId xmlns:a16="http://schemas.microsoft.com/office/drawing/2014/main" id="{028934BC-8565-4B96-A331-92741EE2564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86940" y="1600200"/>
            <a:ext cx="5214511" cy="3505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22882A99-A30F-4E0C-BC18-A1446C554C3B}"/>
              </a:ext>
            </a:extLst>
          </p:cNvPr>
          <p:cNvSpPr>
            <a:spLocks noGrp="1" noChangeArrowheads="1"/>
          </p:cNvSpPr>
          <p:nvPr>
            <p:ph type="body" idx="1"/>
          </p:nvPr>
        </p:nvSpPr>
        <p:spPr>
          <a:xfrm>
            <a:off x="1981200" y="1371600"/>
            <a:ext cx="8229600" cy="4648200"/>
          </a:xfrm>
        </p:spPr>
        <p:txBody>
          <a:bodyPr/>
          <a:lstStyle/>
          <a:p>
            <a:r>
              <a:rPr lang="es-ES" altLang="en-US" dirty="0" err="1"/>
              <a:t>Esternomastoid</a:t>
            </a:r>
            <a:r>
              <a:rPr lang="es-ES" altLang="en-US" dirty="0"/>
              <a:t>
También llamado esternocleidomastoideo
Se extiende desde el esternón hacia arriba a lo largo del lado del cuello hasta el proceso mastoideo
</a:t>
            </a:r>
            <a:endParaRPr lang="en-US" altLang="en-US" dirty="0"/>
          </a:p>
        </p:txBody>
      </p:sp>
      <p:sp>
        <p:nvSpPr>
          <p:cNvPr id="133123" name="Rectangle 3">
            <a:extLst>
              <a:ext uri="{FF2B5EF4-FFF2-40B4-BE49-F238E27FC236}">
                <a16:creationId xmlns:a16="http://schemas.microsoft.com/office/drawing/2014/main" id="{012AEA02-C9B6-48B0-8154-E6C8D3D57FED}"/>
              </a:ext>
            </a:extLst>
          </p:cNvPr>
          <p:cNvSpPr>
            <a:spLocks noGrp="1" noChangeArrowheads="1"/>
          </p:cNvSpPr>
          <p:nvPr>
            <p:ph type="title"/>
          </p:nvPr>
        </p:nvSpPr>
        <p:spPr>
          <a:xfrm>
            <a:off x="1981200" y="304800"/>
            <a:ext cx="8305800" cy="914400"/>
          </a:xfrm>
        </p:spPr>
        <p:txBody>
          <a:bodyPr>
            <a:normAutofit fontScale="90000"/>
          </a:bodyPr>
          <a:lstStyle/>
          <a:p>
            <a:r>
              <a:rPr lang="es-ES" altLang="en-US" dirty="0"/>
              <a:t>Músculos de la cabeza y el cuello
</a:t>
            </a:r>
            <a:endParaRPr lang="en-US" altLang="en-US" dirty="0"/>
          </a:p>
        </p:txBody>
      </p:sp>
      <p:pic>
        <p:nvPicPr>
          <p:cNvPr id="4" name="Picture 3" descr="https://classconnection.s3.amazonaws.com/577/flashcards/3270577/png/11-145F0E6875A318B88AD.png">
            <a:extLst>
              <a:ext uri="{FF2B5EF4-FFF2-40B4-BE49-F238E27FC236}">
                <a16:creationId xmlns:a16="http://schemas.microsoft.com/office/drawing/2014/main" id="{624AB92C-00E9-449D-B77A-ACC16812DB1C}"/>
              </a:ext>
            </a:extLst>
          </p:cNvPr>
          <p:cNvPicPr>
            <a:picLocks noChangeAspect="1" noChangeArrowheads="1"/>
          </p:cNvPicPr>
          <p:nvPr/>
        </p:nvPicPr>
        <p:blipFill>
          <a:blip r:embed="rId3" cstate="print"/>
          <a:srcRect/>
          <a:stretch>
            <a:fillRect/>
          </a:stretch>
        </p:blipFill>
        <p:spPr bwMode="auto">
          <a:xfrm>
            <a:off x="5791200" y="2895973"/>
            <a:ext cx="5762297" cy="3618629"/>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a:extLst>
              <a:ext uri="{FF2B5EF4-FFF2-40B4-BE49-F238E27FC236}">
                <a16:creationId xmlns:a16="http://schemas.microsoft.com/office/drawing/2014/main" id="{E2822052-335A-4D1E-AC53-DD1961D31102}"/>
              </a:ext>
            </a:extLst>
          </p:cNvPr>
          <p:cNvSpPr>
            <a:spLocks noGrp="1" noChangeArrowheads="1"/>
          </p:cNvSpPr>
          <p:nvPr>
            <p:ph type="body" idx="1"/>
          </p:nvPr>
        </p:nvSpPr>
        <p:spPr>
          <a:xfrm>
            <a:off x="228600" y="1676400"/>
            <a:ext cx="5638800" cy="4267200"/>
          </a:xfrm>
        </p:spPr>
        <p:txBody>
          <a:bodyPr>
            <a:normAutofit/>
          </a:bodyPr>
          <a:lstStyle/>
          <a:p>
            <a:r>
              <a:rPr lang="es-ES" altLang="en-US" dirty="0"/>
              <a:t>Trapecio
Músculo en forma triangular 
Se extiende a través de la parte posterior del hombro
Cubre la parte posterior del cuello
Inserciones en clavícula y escápula
</a:t>
            </a:r>
            <a:r>
              <a:rPr lang="es-ES" altLang="en-US" dirty="0" err="1"/>
              <a:t>Latissimus</a:t>
            </a:r>
            <a:r>
              <a:rPr lang="es-ES" altLang="en-US" dirty="0"/>
              <a:t> </a:t>
            </a:r>
            <a:r>
              <a:rPr lang="es-ES" altLang="en-US" dirty="0" err="1"/>
              <a:t>Dorsi</a:t>
            </a:r>
            <a:r>
              <a:rPr lang="es-ES" altLang="en-US" dirty="0"/>
              <a:t>
Romboidal
</a:t>
            </a:r>
            <a:endParaRPr lang="en-US" altLang="en-US" dirty="0">
              <a:solidFill>
                <a:schemeClr val="accent2"/>
              </a:solidFill>
            </a:endParaRPr>
          </a:p>
        </p:txBody>
      </p:sp>
      <p:sp>
        <p:nvSpPr>
          <p:cNvPr id="17412" name="Rectangle 4">
            <a:extLst>
              <a:ext uri="{FF2B5EF4-FFF2-40B4-BE49-F238E27FC236}">
                <a16:creationId xmlns:a16="http://schemas.microsoft.com/office/drawing/2014/main" id="{0D20F0BE-595B-4D96-B7BC-0C64C03BA4AD}"/>
              </a:ext>
            </a:extLst>
          </p:cNvPr>
          <p:cNvSpPr>
            <a:spLocks noGrp="1" noChangeArrowheads="1"/>
          </p:cNvSpPr>
          <p:nvPr>
            <p:ph type="title"/>
          </p:nvPr>
        </p:nvSpPr>
        <p:spPr>
          <a:xfrm>
            <a:off x="1905000" y="304800"/>
            <a:ext cx="8534400" cy="1219200"/>
          </a:xfrm>
        </p:spPr>
        <p:txBody>
          <a:bodyPr/>
          <a:lstStyle/>
          <a:p>
            <a:r>
              <a:rPr lang="en-US" altLang="en-US" dirty="0" err="1"/>
              <a:t>Músculos</a:t>
            </a:r>
            <a:r>
              <a:rPr lang="en-US" altLang="en-US" dirty="0"/>
              <a:t> de la </a:t>
            </a:r>
            <a:r>
              <a:rPr lang="en-US" altLang="en-US" dirty="0" err="1"/>
              <a:t>espalda</a:t>
            </a:r>
            <a:r>
              <a:rPr lang="en-US" altLang="en-US" dirty="0"/>
              <a:t>
</a:t>
            </a:r>
          </a:p>
        </p:txBody>
      </p:sp>
      <p:pic>
        <p:nvPicPr>
          <p:cNvPr id="4" name="Picture 2" descr="http://image.slidesharecdn.com/themuscularsystem-141218093521-conversion-gate01/95/the-muscular-system-43-638.jpg?cb=1418895860">
            <a:extLst>
              <a:ext uri="{FF2B5EF4-FFF2-40B4-BE49-F238E27FC236}">
                <a16:creationId xmlns:a16="http://schemas.microsoft.com/office/drawing/2014/main" id="{61D0956A-ED09-45C9-9953-AA5492CA5DA4}"/>
              </a:ext>
            </a:extLst>
          </p:cNvPr>
          <p:cNvPicPr>
            <a:picLocks noChangeAspect="1" noChangeArrowheads="1"/>
          </p:cNvPicPr>
          <p:nvPr/>
        </p:nvPicPr>
        <p:blipFill rotWithShape="1">
          <a:blip r:embed="rId3" cstate="print"/>
          <a:srcRect l="3494" t="8951" r="4903" b="10263"/>
          <a:stretch/>
        </p:blipFill>
        <p:spPr bwMode="auto">
          <a:xfrm>
            <a:off x="6477000" y="1981200"/>
            <a:ext cx="5257799" cy="334587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DD5DF83-114A-4896-B880-4E3821E3D825}"/>
              </a:ext>
            </a:extLst>
          </p:cNvPr>
          <p:cNvSpPr>
            <a:spLocks noGrp="1" noChangeArrowheads="1"/>
          </p:cNvSpPr>
          <p:nvPr>
            <p:ph type="title"/>
          </p:nvPr>
        </p:nvSpPr>
        <p:spPr/>
        <p:txBody>
          <a:bodyPr>
            <a:normAutofit fontScale="90000"/>
          </a:bodyPr>
          <a:lstStyle/>
          <a:p>
            <a:r>
              <a:rPr lang="en-US" altLang="en-US" dirty="0" err="1"/>
              <a:t>Adjunto</a:t>
            </a:r>
            <a:r>
              <a:rPr lang="en-US" altLang="en-US" dirty="0"/>
              <a:t> de </a:t>
            </a:r>
            <a:r>
              <a:rPr lang="en-US" altLang="en-US" dirty="0" err="1"/>
              <a:t>músculos</a:t>
            </a:r>
            <a:r>
              <a:rPr lang="en-US" altLang="en-US" dirty="0"/>
              <a:t>
</a:t>
            </a:r>
          </a:p>
        </p:txBody>
      </p:sp>
      <p:sp>
        <p:nvSpPr>
          <p:cNvPr id="11267" name="Rectangle 3">
            <a:extLst>
              <a:ext uri="{FF2B5EF4-FFF2-40B4-BE49-F238E27FC236}">
                <a16:creationId xmlns:a16="http://schemas.microsoft.com/office/drawing/2014/main" id="{93769DAF-51C2-41B3-ABDE-4D2CA6E03F0C}"/>
              </a:ext>
            </a:extLst>
          </p:cNvPr>
          <p:cNvSpPr>
            <a:spLocks noGrp="1" noChangeArrowheads="1"/>
          </p:cNvSpPr>
          <p:nvPr>
            <p:ph type="body" idx="1"/>
          </p:nvPr>
        </p:nvSpPr>
        <p:spPr>
          <a:xfrm>
            <a:off x="609600" y="1481331"/>
            <a:ext cx="4191000" cy="4525963"/>
          </a:xfrm>
        </p:spPr>
        <p:txBody>
          <a:bodyPr/>
          <a:lstStyle/>
          <a:p>
            <a:r>
              <a:rPr lang="es-ES" altLang="en-US" dirty="0"/>
              <a:t>Tendón
Une los músculos a los huesos
Punto de origen
Punto de unión del músculo al hueso menos móvil
Punto de inserción
Punto de fijación al hueso que se mueve
</a:t>
            </a:r>
            <a:endParaRPr lang="en-US" altLang="en-US" dirty="0">
              <a:solidFill>
                <a:schemeClr val="accent2"/>
              </a:solidFill>
            </a:endParaRPr>
          </a:p>
        </p:txBody>
      </p:sp>
      <p:pic>
        <p:nvPicPr>
          <p:cNvPr id="1026" name="Picture 2" descr="muscles that move the mandible abdominal wall muscles - ppt download">
            <a:extLst>
              <a:ext uri="{FF2B5EF4-FFF2-40B4-BE49-F238E27FC236}">
                <a16:creationId xmlns:a16="http://schemas.microsoft.com/office/drawing/2014/main" id="{B9D60221-D6A7-4F95-92AF-C6D2F5A75D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417638"/>
            <a:ext cx="5791200" cy="4337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535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7C00F5E3-3B69-4B67-9F6A-6456698B2C07}"/>
              </a:ext>
            </a:extLst>
          </p:cNvPr>
          <p:cNvSpPr>
            <a:spLocks noGrp="1" noChangeArrowheads="1"/>
          </p:cNvSpPr>
          <p:nvPr>
            <p:ph type="title"/>
          </p:nvPr>
        </p:nvSpPr>
        <p:spPr>
          <a:xfrm>
            <a:off x="1981200" y="228600"/>
            <a:ext cx="8229600" cy="1219200"/>
          </a:xfrm>
        </p:spPr>
        <p:txBody>
          <a:bodyPr>
            <a:normAutofit fontScale="90000"/>
          </a:bodyPr>
          <a:lstStyle/>
          <a:p>
            <a:r>
              <a:rPr lang="en-US" altLang="en-US" dirty="0" err="1"/>
              <a:t>Músculos</a:t>
            </a:r>
            <a:r>
              <a:rPr lang="en-US" altLang="en-US" dirty="0"/>
              <a:t> de las </a:t>
            </a:r>
            <a:r>
              <a:rPr lang="en-US" altLang="en-US" dirty="0" err="1"/>
              <a:t>extremidades</a:t>
            </a:r>
            <a:r>
              <a:rPr lang="en-US" altLang="en-US" dirty="0"/>
              <a:t> </a:t>
            </a:r>
            <a:r>
              <a:rPr lang="en-US" altLang="en-US" dirty="0" err="1"/>
              <a:t>superiores</a:t>
            </a:r>
            <a:r>
              <a:rPr lang="en-US" altLang="en-US" dirty="0"/>
              <a:t>
</a:t>
            </a:r>
          </a:p>
        </p:txBody>
      </p:sp>
      <p:sp>
        <p:nvSpPr>
          <p:cNvPr id="25603" name="Rectangle 3">
            <a:extLst>
              <a:ext uri="{FF2B5EF4-FFF2-40B4-BE49-F238E27FC236}">
                <a16:creationId xmlns:a16="http://schemas.microsoft.com/office/drawing/2014/main" id="{89649A0E-994D-47C2-8DF0-6792C39FD1F3}"/>
              </a:ext>
            </a:extLst>
          </p:cNvPr>
          <p:cNvSpPr>
            <a:spLocks noGrp="1" noChangeArrowheads="1"/>
          </p:cNvSpPr>
          <p:nvPr>
            <p:ph type="body" idx="1"/>
          </p:nvPr>
        </p:nvSpPr>
        <p:spPr>
          <a:xfrm>
            <a:off x="381000" y="1676400"/>
            <a:ext cx="9829800" cy="4648200"/>
          </a:xfrm>
        </p:spPr>
        <p:txBody>
          <a:bodyPr/>
          <a:lstStyle/>
          <a:p>
            <a:r>
              <a:rPr lang="es-ES" altLang="en-US" dirty="0"/>
              <a:t>Pectoral es Mayor
Músculo grande en forma de abanico
Cruza la parte superior del pecho
Originario del esternón
Cruces al húmero
Deltoides 
Cubre la articulación del hombro
Tiene su origen en clavícula y escápula
Inserciones en el lado lateral del húmero
</a:t>
            </a:r>
            <a:endParaRPr lang="en-US" altLang="en-US" dirty="0">
              <a:solidFill>
                <a:srgbClr val="336600"/>
              </a:solidFill>
            </a:endParaRPr>
          </a:p>
        </p:txBody>
      </p:sp>
      <p:pic>
        <p:nvPicPr>
          <p:cNvPr id="4" name="Picture 2" descr="https://encrypted-tbn0.gstatic.com/images?q=tbn:ANd9GcQwAeFoOAN-2_YuM-78UexiQF1cLbPdxgKo8c3TswVjy9xvguS2">
            <a:extLst>
              <a:ext uri="{FF2B5EF4-FFF2-40B4-BE49-F238E27FC236}">
                <a16:creationId xmlns:a16="http://schemas.microsoft.com/office/drawing/2014/main" id="{FA811CE8-F5F9-4B4D-AA65-2A8A28E7594C}"/>
              </a:ext>
            </a:extLst>
          </p:cNvPr>
          <p:cNvPicPr>
            <a:picLocks noChangeAspect="1" noChangeArrowheads="1"/>
          </p:cNvPicPr>
          <p:nvPr/>
        </p:nvPicPr>
        <p:blipFill>
          <a:blip r:embed="rId3" cstate="print"/>
          <a:srcRect/>
          <a:stretch>
            <a:fillRect/>
          </a:stretch>
        </p:blipFill>
        <p:spPr bwMode="auto">
          <a:xfrm>
            <a:off x="6301958" y="2286000"/>
            <a:ext cx="5732534" cy="37338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DD4CDF29-C6A4-4FAB-8ACC-78CD8E3BD714}"/>
              </a:ext>
            </a:extLst>
          </p:cNvPr>
          <p:cNvSpPr>
            <a:spLocks noGrp="1" noChangeArrowheads="1"/>
          </p:cNvSpPr>
          <p:nvPr>
            <p:ph type="title"/>
          </p:nvPr>
        </p:nvSpPr>
        <p:spPr>
          <a:xfrm>
            <a:off x="1981200" y="304800"/>
            <a:ext cx="8229600" cy="1143000"/>
          </a:xfrm>
        </p:spPr>
        <p:txBody>
          <a:bodyPr>
            <a:normAutofit fontScale="90000"/>
          </a:bodyPr>
          <a:lstStyle/>
          <a:p>
            <a:r>
              <a:rPr lang="en-US" altLang="en-US" dirty="0" err="1"/>
              <a:t>Músculos</a:t>
            </a:r>
            <a:r>
              <a:rPr lang="en-US" altLang="en-US" dirty="0"/>
              <a:t> de las </a:t>
            </a:r>
            <a:r>
              <a:rPr lang="en-US" altLang="en-US" dirty="0" err="1"/>
              <a:t>extremidades</a:t>
            </a:r>
            <a:r>
              <a:rPr lang="en-US" altLang="en-US" dirty="0"/>
              <a:t> </a:t>
            </a:r>
            <a:r>
              <a:rPr lang="en-US" altLang="en-US" dirty="0" err="1"/>
              <a:t>superiores</a:t>
            </a:r>
            <a:r>
              <a:rPr lang="en-US" altLang="en-US" dirty="0"/>
              <a:t>
</a:t>
            </a:r>
            <a:endParaRPr lang="en-US" altLang="en-US" sz="4000" dirty="0"/>
          </a:p>
        </p:txBody>
      </p:sp>
      <p:sp>
        <p:nvSpPr>
          <p:cNvPr id="26627" name="Rectangle 3">
            <a:extLst>
              <a:ext uri="{FF2B5EF4-FFF2-40B4-BE49-F238E27FC236}">
                <a16:creationId xmlns:a16="http://schemas.microsoft.com/office/drawing/2014/main" id="{443D50A6-0CF4-4345-B67C-56ABDF6583CF}"/>
              </a:ext>
            </a:extLst>
          </p:cNvPr>
          <p:cNvSpPr>
            <a:spLocks noGrp="1" noChangeArrowheads="1"/>
          </p:cNvSpPr>
          <p:nvPr>
            <p:ph type="body" idx="1"/>
          </p:nvPr>
        </p:nvSpPr>
        <p:spPr>
          <a:xfrm>
            <a:off x="533400" y="1676400"/>
            <a:ext cx="6248400" cy="4267200"/>
          </a:xfrm>
        </p:spPr>
        <p:txBody>
          <a:bodyPr>
            <a:normAutofit lnSpcReduction="10000"/>
          </a:bodyPr>
          <a:lstStyle/>
          <a:p>
            <a:r>
              <a:rPr lang="es-ES" altLang="en-US" dirty="0" err="1"/>
              <a:t>Biceps</a:t>
            </a:r>
            <a:r>
              <a:rPr lang="es-ES" altLang="en-US" dirty="0"/>
              <a:t> </a:t>
            </a:r>
            <a:r>
              <a:rPr lang="es-ES" altLang="en-US" dirty="0" err="1"/>
              <a:t>Brachii</a:t>
            </a:r>
            <a:r>
              <a:rPr lang="es-ES" altLang="en-US" dirty="0"/>
              <a:t>
Músculo tiene dos cabezas
Tiene su origen en la escápula
Inserciones en el radio
Tríceps </a:t>
            </a:r>
            <a:r>
              <a:rPr lang="es-ES" altLang="en-US" dirty="0" err="1"/>
              <a:t>Brachii</a:t>
            </a:r>
            <a:r>
              <a:rPr lang="es-ES" altLang="en-US" dirty="0"/>
              <a:t>
Músculo tiene tres cabezas 
Tiene su origen en escápula y húmero
Inserciones en el proceso de olecranon del cúbito
En el codo
</a:t>
            </a:r>
            <a:endParaRPr lang="en-US" altLang="en-US" dirty="0">
              <a:solidFill>
                <a:schemeClr val="accent2"/>
              </a:solidFill>
            </a:endParaRPr>
          </a:p>
        </p:txBody>
      </p:sp>
      <p:pic>
        <p:nvPicPr>
          <p:cNvPr id="4" name="Picture 2" descr="http://classconnection.s3.amazonaws.com/619/flashcards/483619/png/biceps.png">
            <a:extLst>
              <a:ext uri="{FF2B5EF4-FFF2-40B4-BE49-F238E27FC236}">
                <a16:creationId xmlns:a16="http://schemas.microsoft.com/office/drawing/2014/main" id="{2937E80B-1B40-4D8A-91A2-6E73CFFBC47E}"/>
              </a:ext>
            </a:extLst>
          </p:cNvPr>
          <p:cNvPicPr>
            <a:picLocks noChangeAspect="1" noChangeArrowheads="1"/>
          </p:cNvPicPr>
          <p:nvPr/>
        </p:nvPicPr>
        <p:blipFill>
          <a:blip r:embed="rId3" cstate="print"/>
          <a:srcRect/>
          <a:stretch>
            <a:fillRect/>
          </a:stretch>
        </p:blipFill>
        <p:spPr bwMode="auto">
          <a:xfrm>
            <a:off x="6949022" y="1828800"/>
            <a:ext cx="4677251" cy="3555467"/>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D1F2A5-F09D-443A-9BE0-41BD4D500284}"/>
              </a:ext>
            </a:extLst>
          </p:cNvPr>
          <p:cNvSpPr>
            <a:spLocks noGrp="1"/>
          </p:cNvSpPr>
          <p:nvPr>
            <p:ph type="title"/>
          </p:nvPr>
        </p:nvSpPr>
        <p:spPr/>
        <p:txBody>
          <a:bodyPr>
            <a:normAutofit fontScale="90000"/>
          </a:bodyPr>
          <a:lstStyle/>
          <a:p>
            <a:r>
              <a:rPr lang="es-ES" dirty="0"/>
              <a:t>Músculos de la pared abdominal
</a:t>
            </a:r>
            <a:endParaRPr lang="en-US" dirty="0"/>
          </a:p>
        </p:txBody>
      </p:sp>
      <p:pic>
        <p:nvPicPr>
          <p:cNvPr id="4" name="Picture 2" descr="http://droualb.faculty.mjc.edu/Course%20Materials/Elementary%20Anatomy%20and%20Physiology%2050/Lecture%20outlines/06_16Figureb-L.jpg">
            <a:extLst>
              <a:ext uri="{FF2B5EF4-FFF2-40B4-BE49-F238E27FC236}">
                <a16:creationId xmlns:a16="http://schemas.microsoft.com/office/drawing/2014/main" id="{94D730E7-D469-4FF1-BD54-BAC03524E1F1}"/>
              </a:ext>
            </a:extLst>
          </p:cNvPr>
          <p:cNvPicPr>
            <a:picLocks noGrp="1" noChangeAspect="1" noChangeArrowheads="1"/>
          </p:cNvPicPr>
          <p:nvPr>
            <p:ph sz="quarter" idx="2"/>
          </p:nvPr>
        </p:nvPicPr>
        <p:blipFill>
          <a:blip r:embed="rId2" cstate="print"/>
          <a:stretch>
            <a:fillRect/>
          </a:stretch>
        </p:blipFill>
        <p:spPr bwMode="auto">
          <a:xfrm>
            <a:off x="1306806" y="1444625"/>
            <a:ext cx="3991976" cy="3941763"/>
          </a:xfrm>
          <a:prstGeom prst="rect">
            <a:avLst/>
          </a:prstGeom>
          <a:noFill/>
        </p:spPr>
      </p:pic>
      <p:sp>
        <p:nvSpPr>
          <p:cNvPr id="8" name="Content Placeholder 7">
            <a:extLst>
              <a:ext uri="{FF2B5EF4-FFF2-40B4-BE49-F238E27FC236}">
                <a16:creationId xmlns:a16="http://schemas.microsoft.com/office/drawing/2014/main" id="{EA5C23BE-113C-4CCA-B03E-6A8014EF0B71}"/>
              </a:ext>
            </a:extLst>
          </p:cNvPr>
          <p:cNvSpPr>
            <a:spLocks noGrp="1"/>
          </p:cNvSpPr>
          <p:nvPr>
            <p:ph sz="quarter" idx="4"/>
          </p:nvPr>
        </p:nvSpPr>
        <p:spPr/>
        <p:txBody>
          <a:bodyPr/>
          <a:lstStyle/>
          <a:p>
            <a:r>
              <a:rPr lang="en-US" dirty="0"/>
              <a:t>Rectus </a:t>
            </a:r>
            <a:r>
              <a:rPr lang="en-US" dirty="0" err="1"/>
              <a:t>Abdomini</a:t>
            </a:r>
            <a:r>
              <a:rPr lang="en-US" dirty="0"/>
              <a:t>
Transversus </a:t>
            </a:r>
            <a:r>
              <a:rPr lang="en-US" dirty="0" err="1"/>
              <a:t>Abdomini</a:t>
            </a:r>
            <a:r>
              <a:rPr lang="en-US" dirty="0"/>
              <a:t>
</a:t>
            </a:r>
            <a:r>
              <a:rPr lang="en-US" dirty="0" err="1"/>
              <a:t>Oblicuo</a:t>
            </a:r>
            <a:r>
              <a:rPr lang="en-US" dirty="0"/>
              <a:t> </a:t>
            </a:r>
            <a:r>
              <a:rPr lang="en-US" dirty="0" err="1"/>
              <a:t>interno</a:t>
            </a:r>
            <a:r>
              <a:rPr lang="en-US" dirty="0"/>
              <a:t>
</a:t>
            </a:r>
            <a:r>
              <a:rPr lang="en-US" dirty="0" err="1"/>
              <a:t>Oblicuo</a:t>
            </a:r>
            <a:r>
              <a:rPr lang="en-US" dirty="0"/>
              <a:t> </a:t>
            </a:r>
            <a:r>
              <a:rPr lang="en-US" dirty="0" err="1"/>
              <a:t>externo</a:t>
            </a:r>
            <a:r>
              <a:rPr lang="en-US" dirty="0"/>
              <a:t>
</a:t>
            </a:r>
          </a:p>
        </p:txBody>
      </p:sp>
    </p:spTree>
    <p:extLst>
      <p:ext uri="{BB962C8B-B14F-4D97-AF65-F5344CB8AC3E}">
        <p14:creationId xmlns:p14="http://schemas.microsoft.com/office/powerpoint/2010/main" val="27117453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a:extLst>
              <a:ext uri="{FF2B5EF4-FFF2-40B4-BE49-F238E27FC236}">
                <a16:creationId xmlns:a16="http://schemas.microsoft.com/office/drawing/2014/main" id="{123BD977-DF73-4940-8FC1-EFC56102B66B}"/>
              </a:ext>
            </a:extLst>
          </p:cNvPr>
          <p:cNvSpPr>
            <a:spLocks noGrp="1" noChangeArrowheads="1"/>
          </p:cNvSpPr>
          <p:nvPr>
            <p:ph type="body" idx="1"/>
          </p:nvPr>
        </p:nvSpPr>
        <p:spPr>
          <a:xfrm>
            <a:off x="609600" y="1676400"/>
            <a:ext cx="6705600" cy="4343400"/>
          </a:xfrm>
        </p:spPr>
        <p:txBody>
          <a:bodyPr>
            <a:normAutofit lnSpcReduction="10000"/>
          </a:bodyPr>
          <a:lstStyle/>
          <a:p>
            <a:r>
              <a:rPr lang="es-ES" altLang="en-US" dirty="0" err="1"/>
              <a:t>Gluteus</a:t>
            </a:r>
            <a:r>
              <a:rPr lang="es-ES" altLang="en-US" dirty="0"/>
              <a:t> Maximus
Forma la mayor parte de la parte carnosa de la nalga
Se origina a partir de ilion e inserta en el fémur
</a:t>
            </a:r>
            <a:r>
              <a:rPr lang="es-ES" altLang="en-US" dirty="0" err="1"/>
              <a:t>Gluteus</a:t>
            </a:r>
            <a:r>
              <a:rPr lang="es-ES" altLang="en-US" dirty="0"/>
              <a:t> </a:t>
            </a:r>
            <a:r>
              <a:rPr lang="es-ES" altLang="en-US" dirty="0" err="1"/>
              <a:t>Medius</a:t>
            </a:r>
            <a:r>
              <a:rPr lang="es-ES" altLang="en-US" dirty="0"/>
              <a:t>
Situado por encima del cuadrante exterior superior del músculo glúteo </a:t>
            </a:r>
            <a:r>
              <a:rPr lang="es-ES" altLang="en-US" dirty="0" err="1"/>
              <a:t>maximus</a:t>
            </a:r>
            <a:r>
              <a:rPr lang="es-ES" altLang="en-US" dirty="0"/>
              <a:t>
Se origina en la parte posterior del ilion 
Inserciones en un trocánter más grande del fémur
</a:t>
            </a:r>
            <a:endParaRPr lang="en-US" altLang="en-US" dirty="0">
              <a:solidFill>
                <a:schemeClr val="accent2"/>
              </a:solidFill>
            </a:endParaRPr>
          </a:p>
        </p:txBody>
      </p:sp>
      <p:sp>
        <p:nvSpPr>
          <p:cNvPr id="28678" name="Rectangle 6">
            <a:extLst>
              <a:ext uri="{FF2B5EF4-FFF2-40B4-BE49-F238E27FC236}">
                <a16:creationId xmlns:a16="http://schemas.microsoft.com/office/drawing/2014/main" id="{7BBFEEA7-E9B2-44A2-B342-352C53726869}"/>
              </a:ext>
            </a:extLst>
          </p:cNvPr>
          <p:cNvSpPr>
            <a:spLocks noGrp="1" noChangeArrowheads="1"/>
          </p:cNvSpPr>
          <p:nvPr>
            <p:ph type="title"/>
          </p:nvPr>
        </p:nvSpPr>
        <p:spPr>
          <a:xfrm>
            <a:off x="1981200" y="304800"/>
            <a:ext cx="8305800" cy="1143000"/>
          </a:xfrm>
          <a:noFill/>
          <a:ln/>
        </p:spPr>
        <p:txBody>
          <a:bodyPr>
            <a:normAutofit fontScale="90000"/>
          </a:bodyPr>
          <a:lstStyle/>
          <a:p>
            <a:r>
              <a:rPr lang="en-US" altLang="en-US" dirty="0" err="1"/>
              <a:t>Músculos</a:t>
            </a:r>
            <a:r>
              <a:rPr lang="en-US" altLang="en-US" dirty="0"/>
              <a:t> de las </a:t>
            </a:r>
            <a:r>
              <a:rPr lang="en-US" altLang="en-US" dirty="0" err="1"/>
              <a:t>extremidades</a:t>
            </a:r>
            <a:r>
              <a:rPr lang="en-US" altLang="en-US" dirty="0"/>
              <a:t> </a:t>
            </a:r>
            <a:r>
              <a:rPr lang="en-US" altLang="en-US" dirty="0" err="1"/>
              <a:t>inferiores</a:t>
            </a:r>
            <a:r>
              <a:rPr lang="en-US" altLang="en-US" dirty="0"/>
              <a:t>
</a:t>
            </a:r>
            <a:endParaRPr lang="en-US" altLang="en-US" sz="4000" dirty="0"/>
          </a:p>
        </p:txBody>
      </p:sp>
      <p:pic>
        <p:nvPicPr>
          <p:cNvPr id="13314" name="Picture 2" descr="Sacrum Gluteus Dance Links - Yoga Bloom">
            <a:extLst>
              <a:ext uri="{FF2B5EF4-FFF2-40B4-BE49-F238E27FC236}">
                <a16:creationId xmlns:a16="http://schemas.microsoft.com/office/drawing/2014/main" id="{B3E0E596-5414-49AB-ABDE-B0608EBE37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2145" y="1371600"/>
            <a:ext cx="4667250" cy="4524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a:extLst>
              <a:ext uri="{FF2B5EF4-FFF2-40B4-BE49-F238E27FC236}">
                <a16:creationId xmlns:a16="http://schemas.microsoft.com/office/drawing/2014/main" id="{3070B36A-858D-4720-BCBC-5B2F27DABCF0}"/>
              </a:ext>
            </a:extLst>
          </p:cNvPr>
          <p:cNvSpPr>
            <a:spLocks noGrp="1" noChangeArrowheads="1"/>
          </p:cNvSpPr>
          <p:nvPr>
            <p:ph type="body" idx="1"/>
          </p:nvPr>
        </p:nvSpPr>
        <p:spPr>
          <a:xfrm>
            <a:off x="457200" y="1752600"/>
            <a:ext cx="6629400" cy="4343400"/>
          </a:xfrm>
        </p:spPr>
        <p:txBody>
          <a:bodyPr/>
          <a:lstStyle/>
          <a:p>
            <a:r>
              <a:rPr lang="es-ES" altLang="en-US" dirty="0"/>
              <a:t>Cuádriceps </a:t>
            </a:r>
            <a:r>
              <a:rPr lang="es-ES" altLang="en-US" dirty="0" err="1"/>
              <a:t>Femoris</a:t>
            </a:r>
            <a:r>
              <a:rPr lang="es-ES" altLang="en-US" dirty="0"/>
              <a:t>
Forma la parte anterior del muslo
Ayudar a extender el muslo
Músculos de los isquiotibiales
Situado en la parte posterior del muslo
Ayudar a flexionar la pierna en el muslo 
Ayudar a extender el muslo
</a:t>
            </a:r>
            <a:endParaRPr lang="en-US" altLang="en-US" dirty="0">
              <a:solidFill>
                <a:schemeClr val="accent2"/>
              </a:solidFill>
            </a:endParaRPr>
          </a:p>
        </p:txBody>
      </p:sp>
      <p:sp>
        <p:nvSpPr>
          <p:cNvPr id="32772" name="Rectangle 4">
            <a:extLst>
              <a:ext uri="{FF2B5EF4-FFF2-40B4-BE49-F238E27FC236}">
                <a16:creationId xmlns:a16="http://schemas.microsoft.com/office/drawing/2014/main" id="{69E48B34-B2DE-41C7-81D3-F6889E21D298}"/>
              </a:ext>
            </a:extLst>
          </p:cNvPr>
          <p:cNvSpPr>
            <a:spLocks noChangeArrowheads="1"/>
          </p:cNvSpPr>
          <p:nvPr/>
        </p:nvSpPr>
        <p:spPr bwMode="auto">
          <a:xfrm>
            <a:off x="1981200" y="304800"/>
            <a:ext cx="83058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marL="457200" fontAlgn="base">
              <a:spcBef>
                <a:spcPct val="0"/>
              </a:spcBef>
              <a:spcAft>
                <a:spcPct val="0"/>
              </a:spcAft>
              <a:defRPr sz="2400">
                <a:solidFill>
                  <a:schemeClr val="tx1"/>
                </a:solidFill>
                <a:latin typeface="Times New Roman" panose="02020603050405020304" pitchFamily="18" charset="0"/>
              </a:defRPr>
            </a:lvl6pPr>
            <a:lvl7pPr marL="914400" fontAlgn="base">
              <a:spcBef>
                <a:spcPct val="0"/>
              </a:spcBef>
              <a:spcAft>
                <a:spcPct val="0"/>
              </a:spcAft>
              <a:defRPr sz="2400">
                <a:solidFill>
                  <a:schemeClr val="tx1"/>
                </a:solidFill>
                <a:latin typeface="Times New Roman" panose="02020603050405020304" pitchFamily="18" charset="0"/>
              </a:defRPr>
            </a:lvl7pPr>
            <a:lvl8pPr marL="1371600" fontAlgn="base">
              <a:spcBef>
                <a:spcPct val="0"/>
              </a:spcBef>
              <a:spcAft>
                <a:spcPct val="0"/>
              </a:spcAft>
              <a:defRPr sz="2400">
                <a:solidFill>
                  <a:schemeClr val="tx1"/>
                </a:solidFill>
                <a:latin typeface="Times New Roman" panose="02020603050405020304" pitchFamily="18" charset="0"/>
              </a:defRPr>
            </a:lvl8pPr>
            <a:lvl9pPr marL="1828800" fontAlgn="base">
              <a:spcBef>
                <a:spcPct val="0"/>
              </a:spcBef>
              <a:spcAft>
                <a:spcPct val="0"/>
              </a:spcAft>
              <a:defRPr sz="2400">
                <a:solidFill>
                  <a:schemeClr val="tx1"/>
                </a:solidFill>
                <a:latin typeface="Times New Roman" panose="02020603050405020304" pitchFamily="18" charset="0"/>
              </a:defRPr>
            </a:lvl9pPr>
          </a:lstStyle>
          <a:p>
            <a:pPr algn="ctr"/>
            <a:r>
              <a:rPr lang="en-US" altLang="en-US" sz="4400" dirty="0" err="1">
                <a:solidFill>
                  <a:srgbClr val="000000"/>
                </a:solidFill>
                <a:latin typeface="Arial" panose="020B0604020202020204" pitchFamily="34" charset="0"/>
              </a:rPr>
              <a:t>Músculos</a:t>
            </a:r>
            <a:r>
              <a:rPr lang="en-US" altLang="en-US" sz="4400" dirty="0">
                <a:solidFill>
                  <a:srgbClr val="000000"/>
                </a:solidFill>
                <a:latin typeface="Arial" panose="020B0604020202020204" pitchFamily="34" charset="0"/>
              </a:rPr>
              <a:t> de las </a:t>
            </a:r>
            <a:r>
              <a:rPr lang="en-US" altLang="en-US" sz="4400" dirty="0" err="1">
                <a:solidFill>
                  <a:srgbClr val="000000"/>
                </a:solidFill>
                <a:latin typeface="Arial" panose="020B0604020202020204" pitchFamily="34" charset="0"/>
              </a:rPr>
              <a:t>extremidades</a:t>
            </a:r>
            <a:r>
              <a:rPr lang="en-US" altLang="en-US" sz="4400" dirty="0">
                <a:solidFill>
                  <a:srgbClr val="000000"/>
                </a:solidFill>
                <a:latin typeface="Arial" panose="020B0604020202020204" pitchFamily="34" charset="0"/>
              </a:rPr>
              <a:t> </a:t>
            </a:r>
            <a:r>
              <a:rPr lang="en-US" altLang="en-US" sz="4400" dirty="0" err="1">
                <a:solidFill>
                  <a:srgbClr val="000000"/>
                </a:solidFill>
                <a:latin typeface="Arial" panose="020B0604020202020204" pitchFamily="34" charset="0"/>
              </a:rPr>
              <a:t>inferiores</a:t>
            </a:r>
            <a:r>
              <a:rPr lang="en-US" altLang="en-US" sz="4400" dirty="0">
                <a:solidFill>
                  <a:srgbClr val="000000"/>
                </a:solidFill>
                <a:latin typeface="Arial" panose="020B0604020202020204" pitchFamily="34" charset="0"/>
              </a:rPr>
              <a:t>
</a:t>
            </a:r>
            <a:endParaRPr lang="en-US" altLang="en-US" sz="4000" dirty="0">
              <a:solidFill>
                <a:srgbClr val="000000"/>
              </a:solidFill>
              <a:latin typeface="Arial" panose="020B0604020202020204" pitchFamily="34" charset="0"/>
            </a:endParaRPr>
          </a:p>
        </p:txBody>
      </p:sp>
      <p:pic>
        <p:nvPicPr>
          <p:cNvPr id="11266" name="Picture 2" descr="Keep your hamstrings strong for pain-free movement | Bone &amp; Joint">
            <a:extLst>
              <a:ext uri="{FF2B5EF4-FFF2-40B4-BE49-F238E27FC236}">
                <a16:creationId xmlns:a16="http://schemas.microsoft.com/office/drawing/2014/main" id="{0516262F-0012-48F3-8D4B-F630EA0097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5564" y="1676400"/>
            <a:ext cx="2362200" cy="45725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a:extLst>
              <a:ext uri="{FF2B5EF4-FFF2-40B4-BE49-F238E27FC236}">
                <a16:creationId xmlns:a16="http://schemas.microsoft.com/office/drawing/2014/main" id="{CC2B6A91-B884-48C6-8F01-063C4DDABFF3}"/>
              </a:ext>
            </a:extLst>
          </p:cNvPr>
          <p:cNvSpPr>
            <a:spLocks noGrp="1" noChangeArrowheads="1"/>
          </p:cNvSpPr>
          <p:nvPr>
            <p:ph type="body" idx="1"/>
          </p:nvPr>
        </p:nvSpPr>
        <p:spPr>
          <a:xfrm>
            <a:off x="0" y="1752600"/>
            <a:ext cx="6248400" cy="4419600"/>
          </a:xfrm>
        </p:spPr>
        <p:txBody>
          <a:bodyPr>
            <a:normAutofit lnSpcReduction="10000"/>
          </a:bodyPr>
          <a:lstStyle/>
          <a:p>
            <a:r>
              <a:rPr lang="es-ES" altLang="en-US" dirty="0" err="1"/>
              <a:t>Gastrocnemius</a:t>
            </a:r>
            <a:r>
              <a:rPr lang="es-ES" altLang="en-US" dirty="0"/>
              <a:t>
Músculo principal de la pantorrilla
Se adhiere al hueso del talón a través del tendón de Aquiles
Se utiliza para flexionar el pie plantar y flexionar los dedos de los pies
</a:t>
            </a:r>
            <a:r>
              <a:rPr lang="es-ES" altLang="en-US" dirty="0" err="1"/>
              <a:t>Tibialis</a:t>
            </a:r>
            <a:r>
              <a:rPr lang="es-ES" altLang="en-US" dirty="0"/>
              <a:t> Anterior
Colocado en la parte delantera de la pierna
Se utiliza para </a:t>
            </a:r>
            <a:r>
              <a:rPr lang="es-ES" altLang="en-US" dirty="0" err="1"/>
              <a:t>dorsiflex</a:t>
            </a:r>
            <a:r>
              <a:rPr lang="es-ES" altLang="en-US" dirty="0"/>
              <a:t> pie y girar el pie hacia adentro
</a:t>
            </a:r>
            <a:endParaRPr lang="en-US" altLang="en-US" dirty="0"/>
          </a:p>
        </p:txBody>
      </p:sp>
      <p:sp>
        <p:nvSpPr>
          <p:cNvPr id="34821" name="Rectangle 5">
            <a:extLst>
              <a:ext uri="{FF2B5EF4-FFF2-40B4-BE49-F238E27FC236}">
                <a16:creationId xmlns:a16="http://schemas.microsoft.com/office/drawing/2014/main" id="{AA2297EB-5F5D-42BB-A6FD-88B87EF9B4EE}"/>
              </a:ext>
            </a:extLst>
          </p:cNvPr>
          <p:cNvSpPr>
            <a:spLocks noChangeArrowheads="1"/>
          </p:cNvSpPr>
          <p:nvPr/>
        </p:nvSpPr>
        <p:spPr bwMode="auto">
          <a:xfrm>
            <a:off x="1981200" y="304800"/>
            <a:ext cx="83058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marL="457200" fontAlgn="base">
              <a:spcBef>
                <a:spcPct val="0"/>
              </a:spcBef>
              <a:spcAft>
                <a:spcPct val="0"/>
              </a:spcAft>
              <a:defRPr sz="2400">
                <a:solidFill>
                  <a:schemeClr val="tx1"/>
                </a:solidFill>
                <a:latin typeface="Times New Roman" panose="02020603050405020304" pitchFamily="18" charset="0"/>
              </a:defRPr>
            </a:lvl6pPr>
            <a:lvl7pPr marL="914400" fontAlgn="base">
              <a:spcBef>
                <a:spcPct val="0"/>
              </a:spcBef>
              <a:spcAft>
                <a:spcPct val="0"/>
              </a:spcAft>
              <a:defRPr sz="2400">
                <a:solidFill>
                  <a:schemeClr val="tx1"/>
                </a:solidFill>
                <a:latin typeface="Times New Roman" panose="02020603050405020304" pitchFamily="18" charset="0"/>
              </a:defRPr>
            </a:lvl7pPr>
            <a:lvl8pPr marL="1371600" fontAlgn="base">
              <a:spcBef>
                <a:spcPct val="0"/>
              </a:spcBef>
              <a:spcAft>
                <a:spcPct val="0"/>
              </a:spcAft>
              <a:defRPr sz="2400">
                <a:solidFill>
                  <a:schemeClr val="tx1"/>
                </a:solidFill>
                <a:latin typeface="Times New Roman" panose="02020603050405020304" pitchFamily="18" charset="0"/>
              </a:defRPr>
            </a:lvl8pPr>
            <a:lvl9pPr marL="1828800" fontAlgn="base">
              <a:spcBef>
                <a:spcPct val="0"/>
              </a:spcBef>
              <a:spcAft>
                <a:spcPct val="0"/>
              </a:spcAft>
              <a:defRPr sz="2400">
                <a:solidFill>
                  <a:schemeClr val="tx1"/>
                </a:solidFill>
                <a:latin typeface="Times New Roman" panose="02020603050405020304" pitchFamily="18" charset="0"/>
              </a:defRPr>
            </a:lvl9pPr>
          </a:lstStyle>
          <a:p>
            <a:pPr algn="ctr"/>
            <a:r>
              <a:rPr lang="en-US" altLang="en-US" sz="4400" dirty="0" err="1">
                <a:solidFill>
                  <a:srgbClr val="000000"/>
                </a:solidFill>
                <a:latin typeface="Arial" panose="020B0604020202020204" pitchFamily="34" charset="0"/>
              </a:rPr>
              <a:t>Músculos</a:t>
            </a:r>
            <a:r>
              <a:rPr lang="en-US" altLang="en-US" sz="4400" dirty="0">
                <a:solidFill>
                  <a:srgbClr val="000000"/>
                </a:solidFill>
                <a:latin typeface="Arial" panose="020B0604020202020204" pitchFamily="34" charset="0"/>
              </a:rPr>
              <a:t> de las </a:t>
            </a:r>
            <a:r>
              <a:rPr lang="en-US" altLang="en-US" sz="4400" dirty="0" err="1">
                <a:solidFill>
                  <a:srgbClr val="000000"/>
                </a:solidFill>
                <a:latin typeface="Arial" panose="020B0604020202020204" pitchFamily="34" charset="0"/>
              </a:rPr>
              <a:t>extremidades</a:t>
            </a:r>
            <a:r>
              <a:rPr lang="en-US" altLang="en-US" sz="4400" dirty="0">
                <a:solidFill>
                  <a:srgbClr val="000000"/>
                </a:solidFill>
                <a:latin typeface="Arial" panose="020B0604020202020204" pitchFamily="34" charset="0"/>
              </a:rPr>
              <a:t> </a:t>
            </a:r>
            <a:r>
              <a:rPr lang="en-US" altLang="en-US" sz="4400" dirty="0" err="1">
                <a:solidFill>
                  <a:srgbClr val="000000"/>
                </a:solidFill>
                <a:latin typeface="Arial" panose="020B0604020202020204" pitchFamily="34" charset="0"/>
              </a:rPr>
              <a:t>inferiores</a:t>
            </a:r>
            <a:r>
              <a:rPr lang="en-US" altLang="en-US" sz="4400" dirty="0">
                <a:solidFill>
                  <a:srgbClr val="000000"/>
                </a:solidFill>
                <a:latin typeface="Arial" panose="020B0604020202020204" pitchFamily="34" charset="0"/>
              </a:rPr>
              <a:t>
</a:t>
            </a:r>
            <a:endParaRPr lang="en-US" altLang="en-US" sz="4000" dirty="0">
              <a:solidFill>
                <a:srgbClr val="000000"/>
              </a:solidFill>
              <a:latin typeface="Arial" panose="020B0604020202020204" pitchFamily="34" charset="0"/>
            </a:endParaRPr>
          </a:p>
        </p:txBody>
      </p:sp>
      <p:pic>
        <p:nvPicPr>
          <p:cNvPr id="4" name="Picture 2" descr="http://www.easynotecards.com/uploads/938/86/_4a88b4c5_140c98ff4b1__8000_00009575.jpg">
            <a:extLst>
              <a:ext uri="{FF2B5EF4-FFF2-40B4-BE49-F238E27FC236}">
                <a16:creationId xmlns:a16="http://schemas.microsoft.com/office/drawing/2014/main" id="{1ABAE405-99E9-413D-8E03-516145D4D856}"/>
              </a:ext>
            </a:extLst>
          </p:cNvPr>
          <p:cNvPicPr>
            <a:picLocks noChangeAspect="1" noChangeArrowheads="1"/>
          </p:cNvPicPr>
          <p:nvPr/>
        </p:nvPicPr>
        <p:blipFill>
          <a:blip r:embed="rId3" cstate="print"/>
          <a:srcRect/>
          <a:stretch>
            <a:fillRect/>
          </a:stretch>
        </p:blipFill>
        <p:spPr bwMode="auto">
          <a:xfrm>
            <a:off x="6400800" y="2438400"/>
            <a:ext cx="5038725" cy="2857500"/>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338DB32A-F44E-4931-9CFE-14BFBB40AC3C}"/>
              </a:ext>
            </a:extLst>
          </p:cNvPr>
          <p:cNvSpPr>
            <a:spLocks noGrp="1" noChangeArrowheads="1"/>
          </p:cNvSpPr>
          <p:nvPr>
            <p:ph type="ctrTitle"/>
          </p:nvPr>
        </p:nvSpPr>
        <p:spPr>
          <a:xfrm>
            <a:off x="4724400" y="1676400"/>
            <a:ext cx="5486400" cy="1143000"/>
          </a:xfrm>
        </p:spPr>
        <p:txBody>
          <a:bodyPr>
            <a:normAutofit fontScale="90000"/>
          </a:bodyPr>
          <a:lstStyle/>
          <a:p>
            <a:r>
              <a:rPr lang="en-US" altLang="en-US" sz="3200" dirty="0"/>
              <a:t>CONDICIONES PATOLOGICAS
</a:t>
            </a:r>
          </a:p>
        </p:txBody>
      </p:sp>
      <p:sp>
        <p:nvSpPr>
          <p:cNvPr id="37891" name="Rectangle 3">
            <a:extLst>
              <a:ext uri="{FF2B5EF4-FFF2-40B4-BE49-F238E27FC236}">
                <a16:creationId xmlns:a16="http://schemas.microsoft.com/office/drawing/2014/main" id="{E50D8C22-D466-4C61-A004-1ADE63AA79A7}"/>
              </a:ext>
            </a:extLst>
          </p:cNvPr>
          <p:cNvSpPr>
            <a:spLocks noGrp="1" noChangeArrowheads="1"/>
          </p:cNvSpPr>
          <p:nvPr>
            <p:ph type="subTitle" idx="1"/>
          </p:nvPr>
        </p:nvSpPr>
        <p:spPr>
          <a:xfrm>
            <a:off x="4648200" y="3429000"/>
            <a:ext cx="5638800" cy="914400"/>
          </a:xfrm>
        </p:spPr>
        <p:txBody>
          <a:bodyPr/>
          <a:lstStyle/>
          <a:p>
            <a:r>
              <a:rPr lang="en-US" altLang="en-US" sz="4400"/>
              <a:t>Muscles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78BFDD8C-8DC7-4C3E-AF75-7310338ADD5C}"/>
              </a:ext>
            </a:extLst>
          </p:cNvPr>
          <p:cNvSpPr>
            <a:spLocks noGrp="1" noChangeArrowheads="1"/>
          </p:cNvSpPr>
          <p:nvPr>
            <p:ph type="title"/>
          </p:nvPr>
        </p:nvSpPr>
        <p:spPr/>
        <p:txBody>
          <a:bodyPr>
            <a:normAutofit fontScale="90000"/>
          </a:bodyPr>
          <a:lstStyle/>
          <a:p>
            <a:r>
              <a:rPr lang="en-US" altLang="en-US" dirty="0"/>
              <a:t>Polymyositis
</a:t>
            </a:r>
          </a:p>
        </p:txBody>
      </p:sp>
      <p:sp>
        <p:nvSpPr>
          <p:cNvPr id="41987" name="Rectangle 3">
            <a:extLst>
              <a:ext uri="{FF2B5EF4-FFF2-40B4-BE49-F238E27FC236}">
                <a16:creationId xmlns:a16="http://schemas.microsoft.com/office/drawing/2014/main" id="{C3A3C726-7333-434A-9A67-1D69E26D62D6}"/>
              </a:ext>
            </a:extLst>
          </p:cNvPr>
          <p:cNvSpPr>
            <a:spLocks noGrp="1" noChangeArrowheads="1"/>
          </p:cNvSpPr>
          <p:nvPr>
            <p:ph type="body" idx="1"/>
          </p:nvPr>
        </p:nvSpPr>
        <p:spPr>
          <a:xfrm>
            <a:off x="380999" y="1524000"/>
            <a:ext cx="11567823" cy="4419600"/>
          </a:xfrm>
        </p:spPr>
        <p:txBody>
          <a:bodyPr/>
          <a:lstStyle/>
          <a:p>
            <a:r>
              <a:rPr lang="es-ES" altLang="en-US" dirty="0"/>
              <a:t>Pronunciado
(</a:t>
            </a:r>
            <a:r>
              <a:rPr lang="es-ES" altLang="en-US" dirty="0" err="1"/>
              <a:t>pol</a:t>
            </a:r>
            <a:r>
              <a:rPr lang="es-ES" altLang="en-US" dirty="0"/>
              <a:t>-</a:t>
            </a:r>
            <a:r>
              <a:rPr lang="es-ES" altLang="en-US" dirty="0" err="1"/>
              <a:t>ee</a:t>
            </a:r>
            <a:r>
              <a:rPr lang="es-ES" altLang="en-US" dirty="0"/>
              <a:t>-</a:t>
            </a:r>
            <a:r>
              <a:rPr lang="es-ES" altLang="en-US" dirty="0" err="1"/>
              <a:t>my</a:t>
            </a:r>
            <a:r>
              <a:rPr lang="es-ES" altLang="en-US" dirty="0"/>
              <a:t>-oh-SIGH-</a:t>
            </a:r>
            <a:r>
              <a:rPr lang="es-ES" altLang="en-US" dirty="0" err="1"/>
              <a:t>tis</a:t>
            </a:r>
            <a:r>
              <a:rPr lang="es-ES" altLang="en-US" dirty="0"/>
              <a:t>)
Definido
Enfermedad crónica y progresiva que afecta a los músculos esqueléticos
Caracterizado por debilidad muscular y degeneración 
Atrofia
</a:t>
            </a:r>
            <a:endParaRPr lang="en-US" altLang="en-US" dirty="0">
              <a:solidFill>
                <a:schemeClr val="accent2"/>
              </a:solidFill>
            </a:endParaRPr>
          </a:p>
        </p:txBody>
      </p:sp>
      <p:pic>
        <p:nvPicPr>
          <p:cNvPr id="5122" name="Picture 2" descr="Polymyositis: Definition, causes, symptoms, and more">
            <a:extLst>
              <a:ext uri="{FF2B5EF4-FFF2-40B4-BE49-F238E27FC236}">
                <a16:creationId xmlns:a16="http://schemas.microsoft.com/office/drawing/2014/main" id="{0AEC263E-6AF5-40B9-BA89-5AE96D4BF4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2941" y="3733800"/>
            <a:ext cx="5169459" cy="29027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0" descr="ei_0190">
            <a:extLst>
              <a:ext uri="{FF2B5EF4-FFF2-40B4-BE49-F238E27FC236}">
                <a16:creationId xmlns:a16="http://schemas.microsoft.com/office/drawing/2014/main" id="{DCEA5FCF-78CE-4E0E-8068-332E7168F1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514600"/>
            <a:ext cx="27432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1122" name="Rectangle 2">
            <a:extLst>
              <a:ext uri="{FF2B5EF4-FFF2-40B4-BE49-F238E27FC236}">
                <a16:creationId xmlns:a16="http://schemas.microsoft.com/office/drawing/2014/main" id="{F9289D8D-A1BE-4E67-86FA-F3EFCC17896E}"/>
              </a:ext>
            </a:extLst>
          </p:cNvPr>
          <p:cNvSpPr>
            <a:spLocks noGrp="1" noRot="1" noChangeArrowheads="1"/>
          </p:cNvSpPr>
          <p:nvPr>
            <p:ph type="title" idx="4294967295"/>
          </p:nvPr>
        </p:nvSpPr>
        <p:spPr>
          <a:xfrm>
            <a:off x="1524000" y="274638"/>
            <a:ext cx="8229600" cy="1143000"/>
          </a:xfrm>
        </p:spPr>
        <p:txBody>
          <a:bodyPr>
            <a:normAutofit fontScale="90000"/>
          </a:bodyPr>
          <a:lstStyle/>
          <a:p>
            <a:pPr algn="ctr">
              <a:defRPr/>
            </a:pPr>
            <a:r>
              <a:rPr lang="en-US" dirty="0" err="1"/>
              <a:t>Trastornos</a:t>
            </a:r>
            <a:r>
              <a:rPr lang="en-US" dirty="0"/>
              <a:t> </a:t>
            </a:r>
            <a:r>
              <a:rPr lang="en-US" dirty="0" err="1"/>
              <a:t>musculares</a:t>
            </a:r>
            <a:r>
              <a:rPr lang="en-US" dirty="0"/>
              <a:t>
</a:t>
            </a:r>
          </a:p>
        </p:txBody>
      </p:sp>
      <p:sp>
        <p:nvSpPr>
          <p:cNvPr id="261123" name="Rectangle 3">
            <a:extLst>
              <a:ext uri="{FF2B5EF4-FFF2-40B4-BE49-F238E27FC236}">
                <a16:creationId xmlns:a16="http://schemas.microsoft.com/office/drawing/2014/main" id="{FE5071F8-8D08-441D-81E6-1FF792843042}"/>
              </a:ext>
            </a:extLst>
          </p:cNvPr>
          <p:cNvSpPr>
            <a:spLocks noGrp="1" noRot="1" noChangeArrowheads="1"/>
          </p:cNvSpPr>
          <p:nvPr>
            <p:ph sz="half" idx="4294967295"/>
          </p:nvPr>
        </p:nvSpPr>
        <p:spPr>
          <a:xfrm>
            <a:off x="2895600" y="2133600"/>
            <a:ext cx="7772400" cy="1295400"/>
          </a:xfrm>
        </p:spPr>
        <p:txBody>
          <a:bodyPr>
            <a:normAutofit fontScale="92500"/>
          </a:bodyPr>
          <a:lstStyle/>
          <a:p>
            <a:pPr marL="365760" indent="-256032">
              <a:defRPr/>
            </a:pPr>
            <a:r>
              <a:rPr lang="es-ES" dirty="0"/>
              <a:t>Un esguince es un desgarrador, retorcido o estirado</a:t>
            </a:r>
            <a:br>
              <a:rPr lang="es-ES" dirty="0"/>
            </a:br>
            <a:r>
              <a:rPr lang="es-ES" dirty="0"/>
              <a:t>                     lesión en un ligamento.</a:t>
            </a:r>
            <a:br>
              <a:rPr lang="en-US" dirty="0"/>
            </a:br>
            <a:endParaRPr lang="en-US" dirty="0"/>
          </a:p>
        </p:txBody>
      </p:sp>
      <p:pic>
        <p:nvPicPr>
          <p:cNvPr id="36870" name="Picture 5" descr="Illustration of types of ankle sprains">
            <a:extLst>
              <a:ext uri="{FF2B5EF4-FFF2-40B4-BE49-F238E27FC236}">
                <a16:creationId xmlns:a16="http://schemas.microsoft.com/office/drawing/2014/main" id="{4C250A6C-B7F4-4A41-A7E1-DEFDBF3B53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819400"/>
            <a:ext cx="4381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1128" name="Text Box 8">
            <a:extLst>
              <a:ext uri="{FF2B5EF4-FFF2-40B4-BE49-F238E27FC236}">
                <a16:creationId xmlns:a16="http://schemas.microsoft.com/office/drawing/2014/main" id="{BC830E97-0E27-46C1-8B49-CDCBE4B28F25}"/>
              </a:ext>
            </a:extLst>
          </p:cNvPr>
          <p:cNvSpPr txBox="1">
            <a:spLocks noChangeArrowheads="1"/>
          </p:cNvSpPr>
          <p:nvPr/>
        </p:nvSpPr>
        <p:spPr bwMode="auto">
          <a:xfrm>
            <a:off x="3962400" y="1371600"/>
            <a:ext cx="2819400" cy="1200329"/>
          </a:xfrm>
          <a:prstGeom prst="rect">
            <a:avLst/>
          </a:prstGeom>
          <a:noFill/>
          <a:ln w="9525" algn="ctr">
            <a:noFill/>
            <a:miter lim="800000"/>
            <a:headEnd/>
            <a:tailEnd/>
          </a:ln>
          <a:effectLst/>
        </p:spPr>
        <p:txBody>
          <a:bodyPr wrap="square">
            <a:spAutoFit/>
          </a:bodyPr>
          <a:lstStyle/>
          <a:p>
            <a:pPr>
              <a:defRPr/>
            </a:pPr>
            <a:r>
              <a:rPr lang="en-US" sz="3600" dirty="0" err="1">
                <a:effectLst>
                  <a:outerShdw blurRad="38100" dist="38100" dir="2700000" algn="tl">
                    <a:srgbClr val="000000"/>
                  </a:outerShdw>
                </a:effectLst>
                <a:latin typeface="Arial" charset="0"/>
              </a:rPr>
              <a:t>Esguince</a:t>
            </a:r>
            <a:r>
              <a:rPr lang="en-US" sz="3600" dirty="0">
                <a:effectLst>
                  <a:outerShdw blurRad="38100" dist="38100" dir="2700000" algn="tl">
                    <a:srgbClr val="000000"/>
                  </a:outerShdw>
                </a:effectLst>
                <a:latin typeface="Arial" charset="0"/>
              </a:rPr>
              <a:t>
</a:t>
            </a:r>
          </a:p>
        </p:txBody>
      </p:sp>
      <p:sp>
        <p:nvSpPr>
          <p:cNvPr id="261132" name="Text Box 12">
            <a:extLst>
              <a:ext uri="{FF2B5EF4-FFF2-40B4-BE49-F238E27FC236}">
                <a16:creationId xmlns:a16="http://schemas.microsoft.com/office/drawing/2014/main" id="{F08CF160-8B06-480A-8D95-A82CC40DA513}"/>
              </a:ext>
            </a:extLst>
          </p:cNvPr>
          <p:cNvSpPr txBox="1">
            <a:spLocks noChangeArrowheads="1"/>
          </p:cNvSpPr>
          <p:nvPr/>
        </p:nvSpPr>
        <p:spPr bwMode="auto">
          <a:xfrm>
            <a:off x="2057400" y="5410200"/>
            <a:ext cx="10134600" cy="1200329"/>
          </a:xfrm>
          <a:prstGeom prst="rect">
            <a:avLst/>
          </a:prstGeom>
          <a:noFill/>
          <a:ln w="9525" algn="ctr">
            <a:noFill/>
            <a:miter lim="800000"/>
            <a:headEnd/>
            <a:tailEnd/>
          </a:ln>
          <a:effectLst/>
        </p:spPr>
        <p:txBody>
          <a:bodyPr wrap="square">
            <a:spAutoFit/>
          </a:bodyPr>
          <a:lstStyle/>
          <a:p>
            <a:pPr>
              <a:defRPr/>
            </a:pPr>
            <a:r>
              <a:rPr lang="es-ES" sz="2400" dirty="0">
                <a:effectLst>
                  <a:outerShdw blurRad="38100" dist="38100" dir="2700000" algn="tl">
                    <a:srgbClr val="000000"/>
                  </a:outerShdw>
                </a:effectLst>
                <a:latin typeface="Arial" charset="0"/>
              </a:rPr>
              <a:t>Resultado en dolor, hinchazón, enrojecimiento, hematomas y dificultad para usar la articulación lesionada.
</a:t>
            </a:r>
            <a:endParaRPr lang="en-US" sz="2400" dirty="0">
              <a:effectLst>
                <a:outerShdw blurRad="38100" dist="38100" dir="2700000" algn="tl">
                  <a:srgbClr val="000000"/>
                </a:outerShdw>
              </a:effectLst>
              <a:latin typeface="Arial" charset="0"/>
            </a:endParaRPr>
          </a:p>
        </p:txBody>
      </p:sp>
    </p:spTree>
    <p:extLst>
      <p:ext uri="{BB962C8B-B14F-4D97-AF65-F5344CB8AC3E}">
        <p14:creationId xmlns:p14="http://schemas.microsoft.com/office/powerpoint/2010/main" val="8152898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a:extLst>
              <a:ext uri="{FF2B5EF4-FFF2-40B4-BE49-F238E27FC236}">
                <a16:creationId xmlns:a16="http://schemas.microsoft.com/office/drawing/2014/main" id="{8BD175D2-C64E-455A-A1DE-9F85158C96F4}"/>
              </a:ext>
            </a:extLst>
          </p:cNvPr>
          <p:cNvSpPr>
            <a:spLocks noGrp="1" noRot="1" noChangeArrowheads="1"/>
          </p:cNvSpPr>
          <p:nvPr>
            <p:ph type="title" idx="4294967295"/>
          </p:nvPr>
        </p:nvSpPr>
        <p:spPr>
          <a:xfrm>
            <a:off x="1524000" y="274638"/>
            <a:ext cx="8229600" cy="1143000"/>
          </a:xfrm>
        </p:spPr>
        <p:txBody>
          <a:bodyPr>
            <a:normAutofit fontScale="90000"/>
          </a:bodyPr>
          <a:lstStyle/>
          <a:p>
            <a:pPr algn="ctr">
              <a:defRPr/>
            </a:pPr>
            <a:r>
              <a:rPr lang="en-US" dirty="0" err="1"/>
              <a:t>Trastornos</a:t>
            </a:r>
            <a:r>
              <a:rPr lang="en-US" dirty="0"/>
              <a:t> </a:t>
            </a:r>
            <a:r>
              <a:rPr lang="en-US" dirty="0" err="1"/>
              <a:t>musculares</a:t>
            </a:r>
            <a:r>
              <a:rPr lang="en-US" dirty="0"/>
              <a:t>
</a:t>
            </a:r>
          </a:p>
        </p:txBody>
      </p:sp>
      <p:sp>
        <p:nvSpPr>
          <p:cNvPr id="259077" name="Rectangle 5">
            <a:extLst>
              <a:ext uri="{FF2B5EF4-FFF2-40B4-BE49-F238E27FC236}">
                <a16:creationId xmlns:a16="http://schemas.microsoft.com/office/drawing/2014/main" id="{1884FDEB-CB80-44B0-AC7D-EB80C2468D44}"/>
              </a:ext>
            </a:extLst>
          </p:cNvPr>
          <p:cNvSpPr>
            <a:spLocks noGrp="1" noRot="1" noChangeArrowheads="1"/>
          </p:cNvSpPr>
          <p:nvPr>
            <p:ph sz="half" idx="4294967295"/>
          </p:nvPr>
        </p:nvSpPr>
        <p:spPr>
          <a:xfrm>
            <a:off x="1524000" y="1905000"/>
            <a:ext cx="6324600" cy="990600"/>
          </a:xfrm>
        </p:spPr>
        <p:txBody>
          <a:bodyPr>
            <a:normAutofit fontScale="92500" lnSpcReduction="20000"/>
          </a:bodyPr>
          <a:lstStyle/>
          <a:p>
            <a:pPr marL="365760" indent="-256032">
              <a:lnSpc>
                <a:spcPct val="80000"/>
              </a:lnSpc>
              <a:defRPr/>
            </a:pPr>
            <a:r>
              <a:rPr lang="es-ES" dirty="0"/>
              <a:t>Una tensión es una lesión en un músculo o tendón, y a menudo es causada por el uso excesivo, la fuerza o el estiramiento.</a:t>
            </a:r>
            <a:br>
              <a:rPr lang="en-US" dirty="0"/>
            </a:br>
            <a:endParaRPr lang="en-US" dirty="0"/>
          </a:p>
        </p:txBody>
      </p:sp>
      <p:sp>
        <p:nvSpPr>
          <p:cNvPr id="259079" name="Rectangle 7">
            <a:extLst>
              <a:ext uri="{FF2B5EF4-FFF2-40B4-BE49-F238E27FC236}">
                <a16:creationId xmlns:a16="http://schemas.microsoft.com/office/drawing/2014/main" id="{F0037504-A883-421D-84DB-370C003C9F92}"/>
              </a:ext>
            </a:extLst>
          </p:cNvPr>
          <p:cNvSpPr>
            <a:spLocks noGrp="1" noRot="1" noChangeArrowheads="1"/>
          </p:cNvSpPr>
          <p:nvPr>
            <p:ph sz="half" idx="4294967295"/>
          </p:nvPr>
        </p:nvSpPr>
        <p:spPr>
          <a:xfrm>
            <a:off x="6248400" y="3048000"/>
            <a:ext cx="3200400" cy="3124200"/>
          </a:xfrm>
        </p:spPr>
        <p:txBody>
          <a:bodyPr>
            <a:normAutofit fontScale="92500" lnSpcReduction="10000"/>
          </a:bodyPr>
          <a:lstStyle/>
          <a:p>
            <a:pPr marL="365760" indent="-256032">
              <a:lnSpc>
                <a:spcPct val="80000"/>
              </a:lnSpc>
              <a:defRPr/>
            </a:pPr>
            <a:r>
              <a:rPr lang="es-ES" sz="2400" dirty="0">
                <a:solidFill>
                  <a:schemeClr val="hlink"/>
                </a:solidFill>
              </a:rPr>
              <a:t>Experiencias en el área lesionada: 
dolor y dolor
Hinchazón 
calor, hematomas o enrojecimiento 
dificultad para usar o mover el área lesionada de manera normal 
</a:t>
            </a:r>
            <a:endParaRPr lang="en-US" sz="2400" dirty="0">
              <a:solidFill>
                <a:schemeClr val="hlink"/>
              </a:solidFill>
            </a:endParaRPr>
          </a:p>
        </p:txBody>
      </p:sp>
      <p:sp>
        <p:nvSpPr>
          <p:cNvPr id="259078" name="Text Box 6">
            <a:extLst>
              <a:ext uri="{FF2B5EF4-FFF2-40B4-BE49-F238E27FC236}">
                <a16:creationId xmlns:a16="http://schemas.microsoft.com/office/drawing/2014/main" id="{BFB56451-C044-4211-AE61-52E5FDEFB149}"/>
              </a:ext>
            </a:extLst>
          </p:cNvPr>
          <p:cNvSpPr txBox="1">
            <a:spLocks noChangeArrowheads="1"/>
          </p:cNvSpPr>
          <p:nvPr/>
        </p:nvSpPr>
        <p:spPr bwMode="auto">
          <a:xfrm>
            <a:off x="4572000" y="1143000"/>
            <a:ext cx="2819400" cy="1200329"/>
          </a:xfrm>
          <a:prstGeom prst="rect">
            <a:avLst/>
          </a:prstGeom>
          <a:noFill/>
          <a:ln w="9525" algn="ctr">
            <a:noFill/>
            <a:miter lim="800000"/>
            <a:headEnd/>
            <a:tailEnd/>
          </a:ln>
          <a:effectLst/>
        </p:spPr>
        <p:txBody>
          <a:bodyPr>
            <a:spAutoFit/>
          </a:bodyPr>
          <a:lstStyle/>
          <a:p>
            <a:pPr>
              <a:defRPr/>
            </a:pPr>
            <a:r>
              <a:rPr lang="en-US" sz="3600" dirty="0" err="1">
                <a:effectLst>
                  <a:outerShdw blurRad="38100" dist="38100" dir="2700000" algn="tl">
                    <a:srgbClr val="000000"/>
                  </a:outerShdw>
                </a:effectLst>
                <a:latin typeface="Arial" charset="0"/>
              </a:rPr>
              <a:t>Cepa</a:t>
            </a:r>
            <a:r>
              <a:rPr lang="en-US" sz="3600" dirty="0">
                <a:effectLst>
                  <a:outerShdw blurRad="38100" dist="38100" dir="2700000" algn="tl">
                    <a:srgbClr val="000000"/>
                  </a:outerShdw>
                </a:effectLst>
                <a:latin typeface="Arial" charset="0"/>
              </a:rPr>
              <a:t>
</a:t>
            </a:r>
          </a:p>
        </p:txBody>
      </p:sp>
      <p:pic>
        <p:nvPicPr>
          <p:cNvPr id="37894" name="Picture 11" descr="muscle-strain">
            <a:extLst>
              <a:ext uri="{FF2B5EF4-FFF2-40B4-BE49-F238E27FC236}">
                <a16:creationId xmlns:a16="http://schemas.microsoft.com/office/drawing/2014/main" id="{21322370-28DE-4198-BDBF-CE3D91F098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2473" y="2819400"/>
            <a:ext cx="3810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13" descr="a15a">
            <a:extLst>
              <a:ext uri="{FF2B5EF4-FFF2-40B4-BE49-F238E27FC236}">
                <a16:creationId xmlns:a16="http://schemas.microsoft.com/office/drawing/2014/main" id="{C05296F4-05F4-484F-8CA0-456881E762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00491" y="1276350"/>
            <a:ext cx="169545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1" y="1735373"/>
            <a:ext cx="5410200" cy="3935620"/>
          </a:xfrm>
        </p:spPr>
        <p:txBody>
          <a:bodyPr/>
          <a:lstStyle/>
          <a:p>
            <a:pPr marL="397581" indent="0">
              <a:spcBef>
                <a:spcPts val="522"/>
              </a:spcBef>
              <a:buNone/>
            </a:pPr>
            <a:r>
              <a:rPr lang="es-ES" dirty="0"/>
              <a:t>Un accesorio muscular más móvil se llama su inserción, mientras que es fijo (o inamovible) accesorio es el origen. Los tendones proporcionan durabilidad, resistencia y espacio de conserven. 
</a:t>
            </a:r>
            <a:endParaRPr lang="en-US" dirty="0"/>
          </a:p>
        </p:txBody>
      </p:sp>
      <p:sp>
        <p:nvSpPr>
          <p:cNvPr id="3" name="Title 2"/>
          <p:cNvSpPr>
            <a:spLocks noGrp="1"/>
          </p:cNvSpPr>
          <p:nvPr>
            <p:ph type="title"/>
          </p:nvPr>
        </p:nvSpPr>
        <p:spPr/>
        <p:txBody>
          <a:bodyPr>
            <a:normAutofit fontScale="90000"/>
          </a:bodyPr>
          <a:lstStyle/>
          <a:p>
            <a:r>
              <a:rPr lang="es-ES" dirty="0"/>
              <a:t>Organización de células musculares esqueléticas en el músculo
</a:t>
            </a:r>
            <a:endParaRPr lang="en-US" dirty="0"/>
          </a:p>
        </p:txBody>
      </p:sp>
      <p:pic>
        <p:nvPicPr>
          <p:cNvPr id="7170" name="Picture 2" descr="http://stream1.gifsoup.com/view7/4447671/muscle-origin-insertion-o.gif"/>
          <p:cNvPicPr>
            <a:picLocks noChangeAspect="1" noChangeArrowheads="1" noCrop="1"/>
          </p:cNvPicPr>
          <p:nvPr/>
        </p:nvPicPr>
        <p:blipFill>
          <a:blip r:embed="rId2" cstate="print"/>
          <a:srcRect/>
          <a:stretch>
            <a:fillRect/>
          </a:stretch>
        </p:blipFill>
        <p:spPr bwMode="auto">
          <a:xfrm>
            <a:off x="6096000" y="1981199"/>
            <a:ext cx="5543348" cy="3689793"/>
          </a:xfrm>
          <a:prstGeom prst="rect">
            <a:avLst/>
          </a:prstGeom>
          <a:noFill/>
        </p:spPr>
      </p:pic>
    </p:spTree>
    <p:extLst>
      <p:ext uri="{BB962C8B-B14F-4D97-AF65-F5344CB8AC3E}">
        <p14:creationId xmlns:p14="http://schemas.microsoft.com/office/powerpoint/2010/main" val="34345909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a:extLst>
              <a:ext uri="{FF2B5EF4-FFF2-40B4-BE49-F238E27FC236}">
                <a16:creationId xmlns:a16="http://schemas.microsoft.com/office/drawing/2014/main" id="{6D9E9D53-2636-4742-BAFC-BC73556C957C}"/>
              </a:ext>
            </a:extLst>
          </p:cNvPr>
          <p:cNvSpPr>
            <a:spLocks noGrp="1" noRot="1" noChangeArrowheads="1"/>
          </p:cNvSpPr>
          <p:nvPr>
            <p:ph type="title" idx="4294967295"/>
          </p:nvPr>
        </p:nvSpPr>
        <p:spPr>
          <a:xfrm>
            <a:off x="1524000" y="0"/>
            <a:ext cx="8229600" cy="609600"/>
          </a:xfrm>
        </p:spPr>
        <p:txBody>
          <a:bodyPr>
            <a:normAutofit fontScale="90000"/>
          </a:bodyPr>
          <a:lstStyle/>
          <a:p>
            <a:pPr algn="ctr">
              <a:defRPr/>
            </a:pPr>
            <a:r>
              <a:rPr lang="en-US" dirty="0" err="1"/>
              <a:t>Trastornos</a:t>
            </a:r>
            <a:r>
              <a:rPr lang="en-US" dirty="0"/>
              <a:t> </a:t>
            </a:r>
            <a:r>
              <a:rPr lang="en-US" dirty="0" err="1"/>
              <a:t>musculares</a:t>
            </a:r>
            <a:endParaRPr lang="en-US" dirty="0"/>
          </a:p>
        </p:txBody>
      </p:sp>
      <p:sp>
        <p:nvSpPr>
          <p:cNvPr id="38915" name="Rectangle 3">
            <a:extLst>
              <a:ext uri="{FF2B5EF4-FFF2-40B4-BE49-F238E27FC236}">
                <a16:creationId xmlns:a16="http://schemas.microsoft.com/office/drawing/2014/main" id="{3931D607-6E4A-4825-82CD-47B1032D824D}"/>
              </a:ext>
            </a:extLst>
          </p:cNvPr>
          <p:cNvSpPr>
            <a:spLocks noGrp="1" noRot="1" noChangeArrowheads="1"/>
          </p:cNvSpPr>
          <p:nvPr>
            <p:ph idx="4294967295"/>
          </p:nvPr>
        </p:nvSpPr>
        <p:spPr>
          <a:xfrm>
            <a:off x="1524000" y="1219200"/>
            <a:ext cx="9144000" cy="5334000"/>
          </a:xfrm>
        </p:spPr>
        <p:txBody>
          <a:bodyPr/>
          <a:lstStyle/>
          <a:p>
            <a:pPr>
              <a:lnSpc>
                <a:spcPct val="80000"/>
              </a:lnSpc>
            </a:pPr>
            <a:r>
              <a:rPr lang="es-ES" altLang="en-US" sz="2400" dirty="0"/>
              <a:t>Hay tres grados de rupturas musculares  
Un desgarro muscular puede ser parcial o completo y causado por un golpe directo o por un sobreesfuerzo.
 Una cepa de primer grado implica menos del 5 por ciento del músculo. 
dolor leve y no mucha pérdida de fuerza o rango de movimiento.
Lágrimas leves conocidas como músculos tirados.
</a:t>
            </a:r>
            <a:endParaRPr lang="en-US" altLang="en-US" dirty="0"/>
          </a:p>
        </p:txBody>
      </p:sp>
      <p:sp>
        <p:nvSpPr>
          <p:cNvPr id="280580" name="Text Box 4">
            <a:extLst>
              <a:ext uri="{FF2B5EF4-FFF2-40B4-BE49-F238E27FC236}">
                <a16:creationId xmlns:a16="http://schemas.microsoft.com/office/drawing/2014/main" id="{B182D76B-740A-4E19-B5E7-04E8CF62F60A}"/>
              </a:ext>
            </a:extLst>
          </p:cNvPr>
          <p:cNvSpPr txBox="1">
            <a:spLocks noChangeArrowheads="1"/>
          </p:cNvSpPr>
          <p:nvPr/>
        </p:nvSpPr>
        <p:spPr bwMode="auto">
          <a:xfrm>
            <a:off x="1371600" y="533401"/>
            <a:ext cx="6781800" cy="1200329"/>
          </a:xfrm>
          <a:prstGeom prst="rect">
            <a:avLst/>
          </a:prstGeom>
          <a:noFill/>
          <a:ln w="9525" algn="ctr">
            <a:noFill/>
            <a:miter lim="800000"/>
            <a:headEnd/>
            <a:tailEnd/>
          </a:ln>
          <a:effectLst/>
        </p:spPr>
        <p:txBody>
          <a:bodyPr wrap="square">
            <a:spAutoFit/>
          </a:bodyPr>
          <a:lstStyle/>
          <a:p>
            <a:pPr>
              <a:defRPr/>
            </a:pPr>
            <a:r>
              <a:rPr lang="en-US" sz="3600" dirty="0" err="1">
                <a:effectLst>
                  <a:outerShdw blurRad="38100" dist="38100" dir="2700000" algn="tl">
                    <a:srgbClr val="000000"/>
                  </a:outerShdw>
                </a:effectLst>
                <a:latin typeface="Arial" charset="0"/>
              </a:rPr>
              <a:t>Rupturas</a:t>
            </a:r>
            <a:r>
              <a:rPr lang="en-US" sz="3600" dirty="0">
                <a:effectLst>
                  <a:outerShdw blurRad="38100" dist="38100" dir="2700000" algn="tl">
                    <a:srgbClr val="000000"/>
                  </a:outerShdw>
                </a:effectLst>
                <a:latin typeface="Arial" charset="0"/>
              </a:rPr>
              <a:t> </a:t>
            </a:r>
            <a:r>
              <a:rPr lang="en-US" sz="3600" dirty="0" err="1">
                <a:effectLst>
                  <a:outerShdw blurRad="38100" dist="38100" dir="2700000" algn="tl">
                    <a:srgbClr val="000000"/>
                  </a:outerShdw>
                </a:effectLst>
                <a:latin typeface="Arial" charset="0"/>
              </a:rPr>
              <a:t>musculares</a:t>
            </a:r>
            <a:r>
              <a:rPr lang="en-US" sz="3600" dirty="0">
                <a:effectLst>
                  <a:outerShdw blurRad="38100" dist="38100" dir="2700000" algn="tl">
                    <a:srgbClr val="000000"/>
                  </a:outerShdw>
                </a:effectLst>
                <a:latin typeface="Arial" charset="0"/>
              </a:rPr>
              <a:t>
</a:t>
            </a:r>
          </a:p>
        </p:txBody>
      </p:sp>
      <p:sp>
        <p:nvSpPr>
          <p:cNvPr id="38917" name="AutoShape 7" descr="data:image/jpeg;base64,/9j/4AAQSkZJRgABAQAAAQABAAD/2wCEAAkGBxQQEBUQEBQQEBQQFBUVFQ8PDw8PDw8UFRQXFhUUFBQYHCggGBolHBUUITEhJSkrLi4uFx8zODMsNygtLisBCgoKDg0OGhAQFywcHBwsLCwsLCwsLCwsLCwsLCwsLCwsLCwsLCwsLCwsLCwsLCwsLCwsLCwsLCwsLCw0LSwsLP/AABEIAM0A9gMBEQACEQEDEQH/xAAbAAACAgMBAAAAAAAAAAAAAAAABgQFAQIDB//EAEUQAAECAwMJBQQJAgQHAQAAAAEAAgMREgQFIQYiMVFxgZGhsUFSYcHwEyMy0TNCYnKCkqKywlPhFHPD8Qdjg5Oj0uJD/8QAGwEBAAMBAQEBAAAAAAAAAAAAAAECAwQFBgf/xAA3EQEAAgECBAQEBAQFBQAAAAAAAQIRAzEEEiFBBTJRcRMiYaGBkcHRFCMzsUJTcuHwJENSYrL/2gAMAwEAAhEDEQA/AE2S+qeOJICSAkgJIMOmAf7qt/LKa7vfbRiHbCvz6N31vZ5ww4cOgWzoVl/HNOw9CpjdM7Ot1HNSTs3vOPTD8ZYbdCQjsWYLM4acT5EqyMbGqwDBUWlPIRVWW50jPai0KiwOqiHb5D5q07IjeTFBCqmXeSKsFEoNr0IlUwCfbceoU9juvnHAqBTxznb/ACKmCeybAOYTtUJZuppfEaw41va38zgPNFb+WXqa52Dw29nVWiM7HOjRTxiOPmvveFjGjSPpH9nymt/Ut7yiy2rdmJbUBLag3hjHtUSClE4FKGBShgUoYFKGGsVuadh6KLbSmN3vQx3+a/P56S+sjZ5uwYS8B0WzeNlXfnw7fXmphM7Ot1fBvUStKNeb63S1efo8VMdFe6vhszwNX9h5qeye8GWwDDeqkprkVU95nAotCrubF52+QVpRHczQAqku0kQwQgrrdo4ItCog/S8fJT2O6/foO5QKWMc7j1Cnsd4TYeEMqEpuSUOq0wx9qf5Wuf8AxUW2U1J6PSC6WOrFYxGZYzs8KOdnHtx44r7/AE45aRHpEPk7Tm0yKVfKopTIKUyN4TcVEphmlMgpTIKUyClMjFKZMMPZMEeBUSPb7I6bGHW1p4gFfA380+76ynWsPP47aXvb3XOb+UyWravlhUX2MwnUCeU1Mbrzs1u98mEevFJ3S5gTqdrJ5YeXNJRCJAE3j1q+SnsdzHYRgqolLd5IhSXscOKLQrrkIBcTIDWTIDBTacJpSbTisZlfwbVP6Nron2hJjPzO07prPm9HT/C8v9S0V+m8/lDrKMf6TNz4v/qp+ZH/AEtf/K35R+7V0KL/AFGf9nD96jFvU+Jw3+XP5/7IFvEQaTDdsa5nmU+ZaJ4W3a0fjE/srbK/3gLgcNMgXATI1bCrTaYjrB/DVtP8q8T9J6SvvaBzS5pDge0GYSJiXPfTvpzi0YU0Yzf67T/ZW7Kd06IZQ1CV5kLBnGLu6xx3zaOhKrfZlqdjffEb2dnjP7kKI7gwkKNCvNq1j1mGGrblpM/R40GL7zL5VmlMgpTIKUyN4bcVEpFKApQZpQwKUBSgKVI9gud07NBOuDDP6Avg9eMalo+svqdKc0j2J17MptEUf8xx/NneatGzop5VHfInDPiFaN1+yrsdowOzDafQUzHVGeiyMOmHs+SqsrrKc7cOpVp2R3MljGbwVUSkvRCgveJ9UYnVqGs6lXm64jd16WhzV57zivr6+yHckMOMyAZEyniJ65a1M19epPE4jl0o5Y+8+8mmCpcsu9KKucUIQqL2OCLwgXUJvJ2eZ81M7HdZ2mzDFzcx3ebhPD6w0O3qk19HTp8VaI5b/NX0n9PRTMd7yTpTMtGgyJPoKYntKb6FbRz6U5j07x/z1WFqdIAKXMb8g4UmxH/cA/UT/FZ6jG89VllhFpsUX7Qa38z2tPIldPh1ObiKR9XHxluXRs8upX2b5wUoClAUoN4bcVCYZpTJgUpkwKUyClMmBSmTApUD1PJp07HA8IbR+XN8l8VxkY4i/vL6XhZzo19i9lIym0u+0GO3Uhv8Sq12dVO8F68hmFTDQt3eZuA8Z8B64K8qx1MlrEmHYqLKexfHuA6lWkjcz2TQFVEsWyMQQxnxuGE9DB2vd4eHaVW09odGhpVmJ1NTyx9/op7fCDGkCZ7S46XHtJKmsYRra1tWcztG0eiNk/5u/cVezGuxqgKIhEw7lwTCuJcIzkTESoL/AHyakLdkHJqNU47Tyw8lNowrWcxkxWj4CfBVTCigQw9zgcRPyCWjMYa6WpbTtzVnqIxJeGEzlod3h4+KrWcdJdGtp1vX4un0jvHpP7PSsj4NNmn3nk8AG9WlUvu823mlEy+iyszGd+KJ/da1x60r0/B6Z15n0h53iNsaWPWSFSvqMvDFKAoTIKUyN4bcVEylmlBilBmlAUoClAUIPRcjnTscMd0xB/5HEciF8j4nGOJt+D6DgZzo1QMr4cojH95hH5HT/muWmzt09yvbxmuV2xZupkopnrMtkyr22UruYrx+jOwqi0KS6fiPrsHzVrIjc1wXhjC52AaCSfAKkziMr0pOpaKRvLay2chpe8SfExcO6Pqs3dZlKx3lrxOrE2+HTy16R9fWVTercCpYwgXEZcXfuKvMLadcwYGxlOG3Iy6MoTyOESOolaNNS33FmANc1WN1dTTxCvyYdQ/bjxWl+ripGOhutzpQ1mvCtu2HgT4u6lTKI2cGQq34YEYg6j2KtozDp0NX4dsztPSY9YenZLxg+yQiMJAhze1r6jW3cZ8ljM5ly6+n8PUmu8dvadvsosvok3wmd1rnEfeIA/Y5e94LTz29nh+JW61qVKF72XlilMjNKgFKkbQ2YqJG1KgFKApQFKApQFKB2yHfOzub3Yp4FrT1mvmfF6418+sPb8PtnSx6S7ZWwZwmu7j8djmkdaV51Ho13JtpbNp8QtGxasYlGPrsBV52RG8r+8Po9x6KiYUVznPO3yCtZFTQBU6HD7CfaO+7DlIfnLeBWc9ZiHXofy9O+r32j8d/stntwV3CXb5waVENKqW53dT1K2dOjHRdNiyUS6OUOjqsLciO+JNLwvFcK68XaFlG6mrHyuVlh0OYfWifktI6vNt0leWu0TY3xxVYQ62GHKBPtISd0Q5XdBqeQNJkBtOA6qU2nEZeg2dggWx0MYNtMMRGjsESFSyJxaYR/CVzymfn0InvScfhPWPvkrZWRK7W/wCwGs/TUebivqPCqcvDxPrL5nj7Z1ceiopXpOMUpkFKZBSmRtDbiomTDahEihAUJkFCZBQmQUpkM+RD5Ois1hjhuLgerV4PjNetLe71PDbeaq/vqDXZ4g1NqG1hrH7V4tN3qT06kV7Fs6MqD2Eo3rx+QU9iN1nbB7rcoSoLoHvDt8grW2VrubLsE4jz3RDZyLz+5vBZ180y6daeXQpX1zP6LOPoV3FBXv52BSGsKW5HTcdpWkunQndcuCpaXbEuZCzrK+WKVpM5MoF4jHcVnDn17dHW1MkwHVLrjymr1eff1aMjV5v4eOHmpwiZ6GOKKYMtfzVUJOStnqjs+/V+QFw5tCidldSehtvsUvs8XuWhrT92KHQpcXt4LBpodYvX1rP26/oSbZE9pEfE773OGwkkcpL7Phq8mjWvpD5LWtzXmfq40LZngUIYZpTJgUpkw2Y1RkwzSiRSgKUBSgKEBQgt8lolNpA77XN5V/w5rzPFac2hn0l28BbGrj1OwE8Do1L5uHtSQosGklh0tJadrTLqFu1rOYUdrbKKPXaPmp7LRul2hvuioT3UN2MlFO0H1wVp2RG8mq5xnRf8z/Shqld5dPF+TS/0/rKbaSrOOCrfpwKQ1hUZO/G7160LWYaaU4mTPDgzVZjo358NnWRZTGFo1HF8BITzqi9GY7ipiOrn1L5hIvJnuCfBTG7CdlXk26t48M4+XXkr26KVnJpvB2DR4TWa0GHIqz4uf3WS3vM/4HiqXnoz1N4hYZZkixuIMiIkAgjSD7eHio0ozesfWP7teG88/wCm3/zJQoX2j5DApQZpQFKGBShhtDaokZpTKRSmQUpkFKZBSmRmhMjpZYns4jYncc1x2AzI4TWHE159K1fWGmjblvEvQ2r5B9FJSv6FTaH6nScN4x/UHLfstpz0wWLxbnjb5E+SmGrtEPuyoSpbtb747B1KmdkdzTdolEit1lj9zmBvWGVWu8ujiPm0dO3vH3/3dbW5WlyQVL6dgUhqgZPiTidc+Rl8le0opJxsLJlVym1lr/g5hJjKnxcIVrsklGF41MlW9hnHYeiRuWnom2iFVBl4KO6IVmTsANceHDD1tV7SrWMQuLc6b5bAqLQfMmLPRZwf6hLt3wt3SbPesrz1YT1mZV+XMf3cKCDjFjNJ8WwzWRxkdxXRwelzXj3j/n2Wpfki9vStvvGP1UFK+rfLClAUoClBmlRkZY1BtSiRSiGaUBSiWKUBSgzQgdbnjVwIbtJpDT4luaTxE96+S4nT+Hq2r9Xv6N+fTiVblXC+jibWHq3+arSejak4nBNvQaD4jr/cq8Nms5sULK66x73d0KnsjuZX+7isd2RGmGT9oZ7P9Qbwqz0t7uin8zQvTvWcx7bS5W1+ClzQV70dUZDHt+StVadnEM9lSO04cpz5JujGMGq54tQaVWEW2NENuatGEoN4DBVlehLvlucd/RRG7WdljAbVD3KEqe6zTFI8T1mrSiFixhiRmsbpc4NG0mQKqTOIy9ThQwxoa3Q0BoGoASCwmcywgkX9H9tbTL4bO0j8Rm3j9LuIXteH6WJj6Rmfx6R9nPxOpycNaf8AMmKx7V6z98OVK9p4QpQZpQFKjIKVI2Y1RIzSoGaUBSgKUBSgKUyClMi/yYi5r2aiHDY4SlxbzXg+K6eNSLesf2etwFs0mvol5Qwq7O/WyTx4U/Efyly86k9XdtOSBeZ92TqxWvd0Ts4Q35h9diiUoN3v98N/UKeyJ3NVuh+0hUzkcC13dc0zadxAUWjML8Pq/D1It27+3dS2u2VNmc06HN7rhg4cVETmGmto/DvMdt49lbZIdb5nsxO7Rzx3K2zGXO+ZkgMEyDoGkpEx3RbZb5MRZiSd0W2O9mxarw55QryGCrZehQviHNRDfsk3U6cMbB0UShTiTYx+95BWnYjua8jLFXaDFOiEJ/idNreVZ4LO84hXUnsb74tws8B8UmVIw7c46MO3XLwVdKsWtETsy5bWmK13kl2CAWtqeM+IandpE8A2fgABuX03DUmtMzvPX9o/B5XiGtW+pyU8tIxH6z+M9UmldLgFKAoQFKZBSg2Y1RIzSmQUpkZpTIKEyClMgpTIKUE65X0xh9sObyqH7Zb153idObS5vR2cFbGpj1MrmhwLTiHAgjWCJFfPxPV7EvM7zYWB7HaWEtO1pIK3bV6wqLJGzCO2XMYFTO60bON2v9+PXrQpnZHc1xo0gqowV7wiZxI+t8Q2aCqzmJy7tK1dWnwrTiY8s/p7fqmWRlMOrvY/L14q2cuWazWcWjqkZN2X2sYxDiGDDa6YHKriFw8fq8mnFY7r6UZt7OVkh/4e0OhdjTIfd0t5ELq0NT4lIt6s7xjMHiwvm1dEOW0OF5aFFlqFK89BVG8Od0xJNlqEuGCmd0Ki3xJRj4yPl5Kex3ep5IWT2Vla44GL7wz1EZv6QDvK57zmzK05lVXpbBbIjacYEB02nsjxe+PsNxke0knVP0/DuF5p+JbaP7s+N1/4XTnTj+paOv8A6x6e8/aGKV7r54UpkFCjIKUyClMgpTIy1qZG9CqChAUoClAUoClAUoN4Jpc13dc07g4E8ljxMc2laPo10ZxqRP1NS+We8RctbPRGLhoitDvxNzXD9p/EtqTmGmn6EqzukXDbzx+a0leO7rdMOcaeodSfkk7Hdd2+NISVUwprOz2kTwGJ2dg9albsd3e25mDfhOlnYD2lurYssTXrDtjUprRy6vS0bW/f9zXkjCaIIkQSTN4+s1x+q4aQQJDcvF42021fp2UtpW0oxO8oeVdjpeyO3szXdWnqN4XT4dq76c+8MdTtKxua0zaAvWiXLeEq3nBTKKla8G4lUbwrrC6RI1E88fNTKIAszH2hoiFrWZtbnGQDQXE7yBIeJCibYrlatLXty1jMvRPZvtbfeB0CygYwzNsa0Ad8fUh/Z0ntkMDz1habV4fyzzX9e0e3rP12jsgATxlKeNIEg2eMgOwDRuX1ejTkpFfR8rq3m95tPdmlaKM0oMUoM0oClAUoMtag3pQFKApTIKUyClMgpTIKUyNIwk1x1NPRUv1rK1d4NRXynd9BBfyystdnrGmEZ/hOa4cwfwqaTicL1nEvMrS2RJ1t6T+YXRGzSd0i5dJdu8/NRJDa84/Z68VEJ2drvh0tme1TJDpd9m/xEcNIm1uc7UQDo3nDZNc3Fa3wtOZ77L1rzTg5xbtY8h+cyIBIRoRoiDwJ0OHgZheJTVtWMbx9XRGvavTePSdkO8bLHoLHeztLSJVCUGMNRli1xBx+qtaXpFotHyzH5L1+BqRjrT7x+/8AdQWC2GESyI2I0tMiKHPl+Wa9uurWY5o2lnPBWt5bVn8cf3XDr2hub8Tp6vZRp8KVbnhn/A60TtH5x+6mt1oB+FsQ/wDSe0cXAKvM1/g7R5rVj8Y/RTtc6syk2evE8Ap+aexy8PSetptP06R+ZtyJu9rnviuFbm0BrngGj450iWB0eprLUiYwz1OKm3y1+WvpH6z3OduMoL/Fpb+YU+avw9c6lY+rzdecUtKkpX1WXgMUplLNKZBSmQUpkFKZQKUyllrVGRvSgxSgzSgKUBSgKUBSmTDnaGZjvuu6Ktp6SmI6mUr5SX0EbIt5Qq4T2H6zHN4tIUd1nkV4Gcpaj/FdcNW9jNMOevnq8lEprsiOdVElq9dfNT2J9E62WihoaNOrTj2BVSacnbB7KHj8b8XHx7G7us9a8Hi9f4t+m0OmtOWvXeTBDGC5oZTLLjgiI3LF+2al4jDwa/o13lwXp+H6/wD25/BOrX/E72SLhpXquaXC84UxNQmpUj4RBvHHHyUxsv3P+QUOUKIftgcGg/yWOp2Z33X95/RHxcz97Z8prbgozrVcnFTjTlV0r6N4uBShgUoYFKGBShgUpkwKUMNmtROG1KjIKUyClMgpQFKApQFKDWMzNd909FS8/LPstXeF6V8vL3oaPChaHidsfJw+yw9AuuGk9naO+lgGof7KO63ZGuxs3F57PLR5nerWRX1FriGsGZFJDpjscMW9JqMRMYlPd6DcNsEeE14wng4d1w0jz2EL5viNH4OpNfydXPzVz3XDSsmTD3ImIJOW15GYgsOpz/Hut8+C9Xw3Q31J9oRq2/wo9w3lUKXaRz1FenMMF9EdU2ShBUvNkjPfwM/W1TC8vQsiWysrXf1HOdwNH8Fz6k/Mznutrx+Fo1v6McfILs8PjOtDi4yf5aHSvdeQKUSKUBSgKUBSgKUGzWoNqUBSgKUBSgKUBSgKUyNYjMDsWetP8u3tK+nHzR7rdfMvchhyiUvF7zgZ+zDi4DyK66tO0IVuiyEvWoJVa09EiyimHumk9ZTHSBFgTYdek7fXRRkjZZ5G272cX2bvhiyGx/1T5bxqXHx2jz6eY3hak4n3egMXhtJR7xtAhw3OOhomrUpN7RWO6a+rzl7TFe57sS4knevpK1ilYrHZjPVzhwzDcDq7NesK+VZgzWW0VNBCqK68YM92PzRJ9yUhBtjggdjOczVzmua/mln2TrbiWj7x4AD+S9Hw2P5kz6Q8/jfLEONK9nLzBSmQUpkFKZBSmQUpkwKUyYbNamTDalQkUoClAUoM0oClBihBrEbhvbzcFlrz/Lt7L6XnhYL5x7gkg8cvP6Q+JHIuPkF1Rs0jsp7Ri8DxHz8lMJt1xCwAwaN+4aOcuCiFp9FtBs027VVOVXGg+zf6CneEPQ7rtPtYLX9pEjLvDA88d4XzvEafw9Sata2zCiyvtnwwR2mp2waOc+C7PD9LMzeU6k4jCDdtlmvVYzIveySxRETlCuyPS4sPqfo8FMkei0tLJ4qEwdMmxKzQ9h5uK57+ZlOyZaBN4+y0/qIl+wr0/DY80vN46doa0r1XAKUGaUBSgxSgzSgKUAGoN6VCRSoyM0qQUqAUpkFKZBSg0itw/E39wWWv/Tt7NNLzwlL557QQeM3s7PJ8Z8j811Rs0hVWdtT/AF4DzUzstG60s8Op51YAbv71Kspg02SzyaFCsyp76g9upEwtcjrTg+F4Vjk138F5niNOkX/BpTfCktsX21qc7SJyGxuGHCe9dvDU5NKI7otOZMN3WeQC2hlaRekObVMlSjHFDwfGR3/36qd4Xle2WJWzYqh8uJkrNB/y2HiJ+a57eZikkTe4+DRwqP8AJevwEYpMvL4yfnhtSu/LkFKZBSmQUpkFKjIKEyClMjIamRvSgKVAKVIKUBSgKVCcClDDnaBm7C08HArPW/p29l9Lzw6r597IRLxO3umTsnyauqNmsIlmwM/WkfJTKe67uiHjM+j29SqzunsbLPDzVMMplS3wzzVWlVbdFs9i+rU2JyY4jm0LHiNP4lMfWFs46i54QLlsjaDnZocmhWhhMolvbgolepSvSHifEJDSesNrntPZr6/7pMG8PVrtZKDCGqFDHBgXNbdzxs6wROo63dAGnm0r2+DjGlDyuJnOpLrSulgKUBSgKUBSgKUBSgyGoN6FGUilMgpTIKUyClMgpQFKDnam+7f913Qql4zWYWrOLQwvn3shEvEryEnlupo6geS642aQrq8SPsjzU9jPWTRcwxG/qqSvOxvgszVaGEz1UV+BVlrQoW98jId4HmP7qYTcxXBCkJ61Hcsb4YwVmEoNtCiV6li9GYT1FVawprLEoeeI8/LmrT1hXbL22A2TWjU0Dkuad2PZ1sjcxp7wq/NnHqve0o5aRDx7zm0y60rRQUoClBmlAUoClAUIClQN6UBSgzSgKUBSgKUBSgKJ4HQdOxQIFnJobPTIT2yx5zXgXjFph7VJzWJbqqzxvKeDRaYo8YnAPm3kV1Vn5V47F4Ozjsb1Kv2O5xycaTKepZd17bHKG3NWjCdy/f6pLahKt4m/eOqtGybG+424BUjcsZ2aFo50K1qsr1L94s0+Kq2gsR4ZrEtmJkNR5TV4lW8PcoLphcdJZ3jCZZW5jfut6BfQxPSHiTu60qcowKUyYFKZMClMmBQmTAoTJgUpkZpUZG1KJFKDNKApQFKApQFKApQVpbJz26nH9Wf/ACluXj8VXGpL0+HnNIC527zH/iDZabSX9kVoM/ECkj9DOK20Z+VpBLpzwNWnnILfsidz5k7BwGxZwtc1tbmq7n7ljKL1wVJdGmSouMQbfIq0Jnc5XIM0bAqwixlboV2EodrbpVZaVUVtHaqtIUseADMJlZ6bkxaTEs0Nx00gO8XNzSd8p71zzGLSxuY7CPdM8GtG9okei93TnNYn6PFvGLTDvSrKilAUoClAUoClMgpTIKUHSlAUoClQYFKGBSgKUyClMgpQVtuZKL99oO0tMncixefxtesS7uEt0mHFcDsKX/EGx1Wb2oEzBM/Gl0p8wzcCr6U/Nj1Xy8usUMuiTO3jIDkF1TsmvWcvRLhbIcFSDUMLjJquw7k/KSJiVTu6aR0KAxiD160q3Y7nS5fhbsCrCLGaCMPWpXYS42uGolasqC3M0qjaFM74kWPGRMT3cRndcHbKhKX6OazvHdjfc53XiyXdc4HeaxycF6fDWzpw8nWri8pdK3yxwKUyClMjlaoohtLyCQCJ0ymJmU8dqTIgxL2AAdSZSaZGVZBc5uaAfsqOYd2W0GcgDIy+Jp//ADa+cwZHSq2tgmXU2kS0Ey1SPnrUfEMuzMQCO1XicpdJICSAkgJIMyQEkBJASQV98N+B3bUW7iwuP7AuXi4+TLo4afnQV5j0VHlg+VkiDvgMM+6/B3KY3qaR83stHp6vNLPADXYdp6YfPiuiZy1g33RgAkM7rWLEwVpZxuT7/dMlUdFdi5CGfu8wr9kdzZdT5NCoWM1lfgrwwtDe0FJIUN4qstql9785Qucch35zxrYDwP8A9FUvsx1PMe7nOdEb9x281NPJgXZwk/LMfV5vFR82VnJdbmEkyCSAkgJICSAkgJIP/9k=">
            <a:extLst>
              <a:ext uri="{FF2B5EF4-FFF2-40B4-BE49-F238E27FC236}">
                <a16:creationId xmlns:a16="http://schemas.microsoft.com/office/drawing/2014/main" id="{45C0DDD5-B9B1-4541-80F1-8C080C95F089}"/>
              </a:ext>
            </a:extLst>
          </p:cNvPr>
          <p:cNvSpPr>
            <a:spLocks noChangeAspect="1" noChangeArrowheads="1"/>
          </p:cNvSpPr>
          <p:nvPr/>
        </p:nvSpPr>
        <p:spPr bwMode="auto">
          <a:xfrm>
            <a:off x="6062663" y="-24288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FF7C80"/>
                </a:solidFill>
                <a:latin typeface="Arial" panose="020B0604020202020204" pitchFamily="34" charset="0"/>
              </a:defRPr>
            </a:lvl1pPr>
            <a:lvl2pPr marL="742950" indent="-285750">
              <a:defRPr sz="3200" b="1">
                <a:solidFill>
                  <a:srgbClr val="FF7C80"/>
                </a:solidFill>
                <a:latin typeface="Arial" panose="020B0604020202020204" pitchFamily="34" charset="0"/>
              </a:defRPr>
            </a:lvl2pPr>
            <a:lvl3pPr marL="1143000" indent="-228600">
              <a:defRPr sz="3200" b="1">
                <a:solidFill>
                  <a:srgbClr val="FF7C80"/>
                </a:solidFill>
                <a:latin typeface="Arial" panose="020B0604020202020204" pitchFamily="34" charset="0"/>
              </a:defRPr>
            </a:lvl3pPr>
            <a:lvl4pPr marL="1600200" indent="-228600">
              <a:defRPr sz="3200" b="1">
                <a:solidFill>
                  <a:srgbClr val="FF7C80"/>
                </a:solidFill>
                <a:latin typeface="Arial" panose="020B0604020202020204" pitchFamily="34" charset="0"/>
              </a:defRPr>
            </a:lvl4pPr>
            <a:lvl5pPr marL="2057400" indent="-228600">
              <a:defRPr sz="3200" b="1">
                <a:solidFill>
                  <a:srgbClr val="FF7C80"/>
                </a:solidFill>
                <a:latin typeface="Arial" panose="020B0604020202020204" pitchFamily="34" charset="0"/>
              </a:defRPr>
            </a:lvl5pPr>
            <a:lvl6pPr marL="2514600" indent="-228600" algn="ctr" eaLnBrk="0" fontAlgn="base" hangingPunct="0">
              <a:spcBef>
                <a:spcPct val="50000"/>
              </a:spcBef>
              <a:spcAft>
                <a:spcPct val="0"/>
              </a:spcAft>
              <a:defRPr sz="3200" b="1">
                <a:solidFill>
                  <a:srgbClr val="FF7C80"/>
                </a:solidFill>
                <a:latin typeface="Arial" panose="020B0604020202020204" pitchFamily="34" charset="0"/>
              </a:defRPr>
            </a:lvl6pPr>
            <a:lvl7pPr marL="2971800" indent="-228600" algn="ctr" eaLnBrk="0" fontAlgn="base" hangingPunct="0">
              <a:spcBef>
                <a:spcPct val="50000"/>
              </a:spcBef>
              <a:spcAft>
                <a:spcPct val="0"/>
              </a:spcAft>
              <a:defRPr sz="3200" b="1">
                <a:solidFill>
                  <a:srgbClr val="FF7C80"/>
                </a:solidFill>
                <a:latin typeface="Arial" panose="020B0604020202020204" pitchFamily="34" charset="0"/>
              </a:defRPr>
            </a:lvl7pPr>
            <a:lvl8pPr marL="3429000" indent="-228600" algn="ctr" eaLnBrk="0" fontAlgn="base" hangingPunct="0">
              <a:spcBef>
                <a:spcPct val="50000"/>
              </a:spcBef>
              <a:spcAft>
                <a:spcPct val="0"/>
              </a:spcAft>
              <a:defRPr sz="3200" b="1">
                <a:solidFill>
                  <a:srgbClr val="FF7C80"/>
                </a:solidFill>
                <a:latin typeface="Arial" panose="020B0604020202020204" pitchFamily="34" charset="0"/>
              </a:defRPr>
            </a:lvl8pPr>
            <a:lvl9pPr marL="3886200" indent="-228600" algn="ctr" eaLnBrk="0" fontAlgn="base" hangingPunct="0">
              <a:spcBef>
                <a:spcPct val="50000"/>
              </a:spcBef>
              <a:spcAft>
                <a:spcPct val="0"/>
              </a:spcAft>
              <a:defRPr sz="3200" b="1">
                <a:solidFill>
                  <a:srgbClr val="FF7C80"/>
                </a:solidFill>
                <a:latin typeface="Arial" panose="020B0604020202020204" pitchFamily="34" charset="0"/>
              </a:defRPr>
            </a:lvl9pPr>
          </a:lstStyle>
          <a:p>
            <a:endParaRPr lang="en-US" altLang="en-US"/>
          </a:p>
        </p:txBody>
      </p:sp>
      <p:pic>
        <p:nvPicPr>
          <p:cNvPr id="38918" name="Picture 9" descr="https://encrypted-tbn1.gstatic.com/images?q=tbn:ANd9GcSay5h9H7d_7TbPosea4vPH8Bm3z9VBkhMyHLTwB6YAhMYx9aYXMg">
            <a:extLst>
              <a:ext uri="{FF2B5EF4-FFF2-40B4-BE49-F238E27FC236}">
                <a16:creationId xmlns:a16="http://schemas.microsoft.com/office/drawing/2014/main" id="{D394EA10-0990-4F24-BF95-410FE3E9BD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3962400"/>
            <a:ext cx="3352800"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a:extLst>
              <a:ext uri="{FF2B5EF4-FFF2-40B4-BE49-F238E27FC236}">
                <a16:creationId xmlns:a16="http://schemas.microsoft.com/office/drawing/2014/main" id="{A885F7A1-84FF-4390-9353-4575D4944C14}"/>
              </a:ext>
            </a:extLst>
          </p:cNvPr>
          <p:cNvSpPr>
            <a:spLocks noChangeArrowheads="1"/>
          </p:cNvSpPr>
          <p:nvPr/>
        </p:nvSpPr>
        <p:spPr bwMode="auto">
          <a:xfrm>
            <a:off x="1752600" y="152401"/>
            <a:ext cx="8763000" cy="2751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FF7C80"/>
                </a:solidFill>
                <a:latin typeface="Arial" panose="020B0604020202020204" pitchFamily="34" charset="0"/>
              </a:defRPr>
            </a:lvl1pPr>
            <a:lvl2pPr>
              <a:defRPr sz="3200" b="1">
                <a:solidFill>
                  <a:srgbClr val="FF7C80"/>
                </a:solidFill>
                <a:latin typeface="Arial" panose="020B0604020202020204" pitchFamily="34" charset="0"/>
              </a:defRPr>
            </a:lvl2pPr>
            <a:lvl3pPr marL="1143000" indent="-228600">
              <a:defRPr sz="3200" b="1">
                <a:solidFill>
                  <a:srgbClr val="FF7C80"/>
                </a:solidFill>
                <a:latin typeface="Arial" panose="020B0604020202020204" pitchFamily="34" charset="0"/>
              </a:defRPr>
            </a:lvl3pPr>
            <a:lvl4pPr marL="1600200" indent="-228600">
              <a:defRPr sz="3200" b="1">
                <a:solidFill>
                  <a:srgbClr val="FF7C80"/>
                </a:solidFill>
                <a:latin typeface="Arial" panose="020B0604020202020204" pitchFamily="34" charset="0"/>
              </a:defRPr>
            </a:lvl4pPr>
            <a:lvl5pPr marL="2057400" indent="-228600">
              <a:defRPr sz="3200" b="1">
                <a:solidFill>
                  <a:srgbClr val="FF7C80"/>
                </a:solidFill>
                <a:latin typeface="Arial" panose="020B0604020202020204" pitchFamily="34" charset="0"/>
              </a:defRPr>
            </a:lvl5pPr>
            <a:lvl6pPr marL="2514600" indent="-228600" algn="ctr" eaLnBrk="0" fontAlgn="base" hangingPunct="0">
              <a:spcBef>
                <a:spcPct val="50000"/>
              </a:spcBef>
              <a:spcAft>
                <a:spcPct val="0"/>
              </a:spcAft>
              <a:defRPr sz="3200" b="1">
                <a:solidFill>
                  <a:srgbClr val="FF7C80"/>
                </a:solidFill>
                <a:latin typeface="Arial" panose="020B0604020202020204" pitchFamily="34" charset="0"/>
              </a:defRPr>
            </a:lvl6pPr>
            <a:lvl7pPr marL="2971800" indent="-228600" algn="ctr" eaLnBrk="0" fontAlgn="base" hangingPunct="0">
              <a:spcBef>
                <a:spcPct val="50000"/>
              </a:spcBef>
              <a:spcAft>
                <a:spcPct val="0"/>
              </a:spcAft>
              <a:defRPr sz="3200" b="1">
                <a:solidFill>
                  <a:srgbClr val="FF7C80"/>
                </a:solidFill>
                <a:latin typeface="Arial" panose="020B0604020202020204" pitchFamily="34" charset="0"/>
              </a:defRPr>
            </a:lvl7pPr>
            <a:lvl8pPr marL="3429000" indent="-228600" algn="ctr" eaLnBrk="0" fontAlgn="base" hangingPunct="0">
              <a:spcBef>
                <a:spcPct val="50000"/>
              </a:spcBef>
              <a:spcAft>
                <a:spcPct val="0"/>
              </a:spcAft>
              <a:defRPr sz="3200" b="1">
                <a:solidFill>
                  <a:srgbClr val="FF7C80"/>
                </a:solidFill>
                <a:latin typeface="Arial" panose="020B0604020202020204" pitchFamily="34" charset="0"/>
              </a:defRPr>
            </a:lvl8pPr>
            <a:lvl9pPr marL="3886200" indent="-228600" algn="ctr" eaLnBrk="0" fontAlgn="base" hangingPunct="0">
              <a:spcBef>
                <a:spcPct val="50000"/>
              </a:spcBef>
              <a:spcAft>
                <a:spcPct val="0"/>
              </a:spcAft>
              <a:defRPr sz="3200" b="1">
                <a:solidFill>
                  <a:srgbClr val="FF7C80"/>
                </a:solidFill>
                <a:latin typeface="Arial" panose="020B0604020202020204" pitchFamily="34" charset="0"/>
              </a:defRPr>
            </a:lvl9pPr>
          </a:lstStyle>
          <a:p>
            <a:pPr>
              <a:lnSpc>
                <a:spcPct val="80000"/>
              </a:lnSpc>
            </a:pPr>
            <a:r>
              <a:rPr lang="es-ES" altLang="en-US" sz="2400" dirty="0">
                <a:solidFill>
                  <a:srgbClr val="000000"/>
                </a:solidFill>
              </a:rPr>
              <a:t>Un desgarro de segundo grado es una ruptura mayor que se detiene a un desgarro completo.
Cualquier contracción del músculo desgarrado causará dolor. 
Puede haber un defecto del músculo - una protuberancia o una hendidura - en el sitio de la mayoría del dolor. 
Usted debe ser capaz de contraer parcialmente el músculo, pero no sin dolor
</a:t>
            </a:r>
            <a:endParaRPr lang="en-US" altLang="en-US" sz="2400" dirty="0">
              <a:solidFill>
                <a:srgbClr val="000000"/>
              </a:solidFill>
            </a:endParaRPr>
          </a:p>
        </p:txBody>
      </p:sp>
      <p:pic>
        <p:nvPicPr>
          <p:cNvPr id="39939" name="Picture 2" descr="https://encrypted-tbn1.gstatic.com/images?q=tbn:ANd9GcS_7xwiZu9MAhuKckV9rMpMrtZmsOOanJEk9ekptkVIPsxHl2q0WA">
            <a:extLst>
              <a:ext uri="{FF2B5EF4-FFF2-40B4-BE49-F238E27FC236}">
                <a16:creationId xmlns:a16="http://schemas.microsoft.com/office/drawing/2014/main" id="{26D3B311-CD84-46F7-852F-9776330828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3048000"/>
            <a:ext cx="4271963"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
            <a:extLst>
              <a:ext uri="{FF2B5EF4-FFF2-40B4-BE49-F238E27FC236}">
                <a16:creationId xmlns:a16="http://schemas.microsoft.com/office/drawing/2014/main" id="{6EFDBE4B-0985-4633-9A63-485615761F18}"/>
              </a:ext>
            </a:extLst>
          </p:cNvPr>
          <p:cNvSpPr>
            <a:spLocks noChangeArrowheads="1"/>
          </p:cNvSpPr>
          <p:nvPr/>
        </p:nvSpPr>
        <p:spPr bwMode="auto">
          <a:xfrm>
            <a:off x="1752600" y="228600"/>
            <a:ext cx="8763000" cy="3342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FF7C80"/>
                </a:solidFill>
                <a:latin typeface="Arial" panose="020B0604020202020204" pitchFamily="34" charset="0"/>
              </a:defRPr>
            </a:lvl1pPr>
            <a:lvl2pPr>
              <a:defRPr sz="3200" b="1">
                <a:solidFill>
                  <a:srgbClr val="FF7C80"/>
                </a:solidFill>
                <a:latin typeface="Arial" panose="020B0604020202020204" pitchFamily="34" charset="0"/>
              </a:defRPr>
            </a:lvl2pPr>
            <a:lvl3pPr marL="1143000" indent="-228600">
              <a:defRPr sz="3200" b="1">
                <a:solidFill>
                  <a:srgbClr val="FF7C80"/>
                </a:solidFill>
                <a:latin typeface="Arial" panose="020B0604020202020204" pitchFamily="34" charset="0"/>
              </a:defRPr>
            </a:lvl3pPr>
            <a:lvl4pPr marL="1600200" indent="-228600">
              <a:defRPr sz="3200" b="1">
                <a:solidFill>
                  <a:srgbClr val="FF7C80"/>
                </a:solidFill>
                <a:latin typeface="Arial" panose="020B0604020202020204" pitchFamily="34" charset="0"/>
              </a:defRPr>
            </a:lvl4pPr>
            <a:lvl5pPr marL="2057400" indent="-228600">
              <a:defRPr sz="3200" b="1">
                <a:solidFill>
                  <a:srgbClr val="FF7C80"/>
                </a:solidFill>
                <a:latin typeface="Arial" panose="020B0604020202020204" pitchFamily="34" charset="0"/>
              </a:defRPr>
            </a:lvl5pPr>
            <a:lvl6pPr marL="2514600" indent="-228600" algn="ctr" eaLnBrk="0" fontAlgn="base" hangingPunct="0">
              <a:spcBef>
                <a:spcPct val="50000"/>
              </a:spcBef>
              <a:spcAft>
                <a:spcPct val="0"/>
              </a:spcAft>
              <a:defRPr sz="3200" b="1">
                <a:solidFill>
                  <a:srgbClr val="FF7C80"/>
                </a:solidFill>
                <a:latin typeface="Arial" panose="020B0604020202020204" pitchFamily="34" charset="0"/>
              </a:defRPr>
            </a:lvl6pPr>
            <a:lvl7pPr marL="2971800" indent="-228600" algn="ctr" eaLnBrk="0" fontAlgn="base" hangingPunct="0">
              <a:spcBef>
                <a:spcPct val="50000"/>
              </a:spcBef>
              <a:spcAft>
                <a:spcPct val="0"/>
              </a:spcAft>
              <a:defRPr sz="3200" b="1">
                <a:solidFill>
                  <a:srgbClr val="FF7C80"/>
                </a:solidFill>
                <a:latin typeface="Arial" panose="020B0604020202020204" pitchFamily="34" charset="0"/>
              </a:defRPr>
            </a:lvl7pPr>
            <a:lvl8pPr marL="3429000" indent="-228600" algn="ctr" eaLnBrk="0" fontAlgn="base" hangingPunct="0">
              <a:spcBef>
                <a:spcPct val="50000"/>
              </a:spcBef>
              <a:spcAft>
                <a:spcPct val="0"/>
              </a:spcAft>
              <a:defRPr sz="3200" b="1">
                <a:solidFill>
                  <a:srgbClr val="FF7C80"/>
                </a:solidFill>
                <a:latin typeface="Arial" panose="020B0604020202020204" pitchFamily="34" charset="0"/>
              </a:defRPr>
            </a:lvl8pPr>
            <a:lvl9pPr marL="3886200" indent="-228600" algn="ctr" eaLnBrk="0" fontAlgn="base" hangingPunct="0">
              <a:spcBef>
                <a:spcPct val="50000"/>
              </a:spcBef>
              <a:spcAft>
                <a:spcPct val="0"/>
              </a:spcAft>
              <a:defRPr sz="3200" b="1">
                <a:solidFill>
                  <a:srgbClr val="FF7C80"/>
                </a:solidFill>
                <a:latin typeface="Arial" panose="020B0604020202020204" pitchFamily="34" charset="0"/>
              </a:defRPr>
            </a:lvl9pPr>
          </a:lstStyle>
          <a:p>
            <a:pPr>
              <a:lnSpc>
                <a:spcPct val="80000"/>
              </a:lnSpc>
            </a:pPr>
            <a:r>
              <a:rPr lang="es-ES" altLang="en-US" sz="2400" dirty="0">
                <a:solidFill>
                  <a:srgbClr val="000000"/>
                </a:solidFill>
              </a:rPr>
              <a:t>Una ruptura de tercer grado es un desgarro completo en todo el ancho del músculo
Usted será incapaz de contraer el músculo. 
Esto es lo que sucede cuando alguien de repente cae mientras corre. 
El extremo desgarrado del músculo puede romperse y formar un bulto grande debajo de la piel, y se produce una gran cantidad de sangrado interno. 
Los músculos gravemente desgarrados pueden requerir cirugía para sanar correctamente.
</a:t>
            </a:r>
            <a:endParaRPr lang="en-US" altLang="en-US" sz="2400" dirty="0">
              <a:solidFill>
                <a:srgbClr val="000000"/>
              </a:solidFill>
            </a:endParaRPr>
          </a:p>
        </p:txBody>
      </p:sp>
      <p:pic>
        <p:nvPicPr>
          <p:cNvPr id="40963" name="Picture 2" descr="https://encrypted-tbn2.gstatic.com/images?q=tbn:ANd9GcTlag11t-N5CIWMolZr5M6wmm45pFaUmobhixHIgoiLTgjJTe-gjg">
            <a:extLst>
              <a:ext uri="{FF2B5EF4-FFF2-40B4-BE49-F238E27FC236}">
                <a16:creationId xmlns:a16="http://schemas.microsoft.com/office/drawing/2014/main" id="{A79C1199-2F92-4794-8A16-FEC4D35B00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0" y="3418573"/>
            <a:ext cx="2590800" cy="296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a:extLst>
              <a:ext uri="{FF2B5EF4-FFF2-40B4-BE49-F238E27FC236}">
                <a16:creationId xmlns:a16="http://schemas.microsoft.com/office/drawing/2014/main" id="{6068A626-D245-4397-BF31-8CFDD28B0CE8}"/>
              </a:ext>
            </a:extLst>
          </p:cNvPr>
          <p:cNvSpPr>
            <a:spLocks noGrp="1" noRot="1" noChangeArrowheads="1"/>
          </p:cNvSpPr>
          <p:nvPr>
            <p:ph type="title" idx="4294967295"/>
          </p:nvPr>
        </p:nvSpPr>
        <p:spPr>
          <a:xfrm>
            <a:off x="1524000" y="274638"/>
            <a:ext cx="8229600" cy="1143000"/>
          </a:xfrm>
        </p:spPr>
        <p:txBody>
          <a:bodyPr>
            <a:normAutofit fontScale="90000"/>
          </a:bodyPr>
          <a:lstStyle/>
          <a:p>
            <a:pPr algn="ctr">
              <a:defRPr/>
            </a:pPr>
            <a:r>
              <a:rPr lang="en-US" dirty="0" err="1"/>
              <a:t>Trastornos</a:t>
            </a:r>
            <a:r>
              <a:rPr lang="en-US" dirty="0"/>
              <a:t> </a:t>
            </a:r>
            <a:r>
              <a:rPr lang="en-US" dirty="0" err="1"/>
              <a:t>musculares</a:t>
            </a:r>
            <a:r>
              <a:rPr lang="en-US" dirty="0"/>
              <a:t>
</a:t>
            </a:r>
          </a:p>
        </p:txBody>
      </p:sp>
      <p:sp>
        <p:nvSpPr>
          <p:cNvPr id="41987" name="Rectangle 3">
            <a:extLst>
              <a:ext uri="{FF2B5EF4-FFF2-40B4-BE49-F238E27FC236}">
                <a16:creationId xmlns:a16="http://schemas.microsoft.com/office/drawing/2014/main" id="{B4189D1C-8D54-429B-91C2-79BF95E98DCC}"/>
              </a:ext>
            </a:extLst>
          </p:cNvPr>
          <p:cNvSpPr>
            <a:spLocks noGrp="1" noRot="1" noChangeArrowheads="1"/>
          </p:cNvSpPr>
          <p:nvPr>
            <p:ph idx="4294967295"/>
          </p:nvPr>
        </p:nvSpPr>
        <p:spPr>
          <a:xfrm>
            <a:off x="609600" y="1981200"/>
            <a:ext cx="9144000" cy="4025900"/>
          </a:xfrm>
        </p:spPr>
        <p:txBody>
          <a:bodyPr/>
          <a:lstStyle/>
          <a:p>
            <a:r>
              <a:rPr lang="es-ES" altLang="en-US" dirty="0"/>
              <a:t>Tirón muscular- lágrima muy leve
Desgarro crónica- inicio gradual del dolor
Dolor dramático agudo de desgarro y repentinos 
</a:t>
            </a:r>
            <a:endParaRPr lang="en-US" altLang="en-US" dirty="0"/>
          </a:p>
        </p:txBody>
      </p:sp>
      <p:sp>
        <p:nvSpPr>
          <p:cNvPr id="257028" name="Text Box 4">
            <a:extLst>
              <a:ext uri="{FF2B5EF4-FFF2-40B4-BE49-F238E27FC236}">
                <a16:creationId xmlns:a16="http://schemas.microsoft.com/office/drawing/2014/main" id="{2BCE726A-04F1-4C23-B55F-3A1F52DD462D}"/>
              </a:ext>
            </a:extLst>
          </p:cNvPr>
          <p:cNvSpPr txBox="1">
            <a:spLocks noChangeArrowheads="1"/>
          </p:cNvSpPr>
          <p:nvPr/>
        </p:nvSpPr>
        <p:spPr bwMode="auto">
          <a:xfrm>
            <a:off x="1097616" y="767939"/>
            <a:ext cx="5226984" cy="1200329"/>
          </a:xfrm>
          <a:prstGeom prst="rect">
            <a:avLst/>
          </a:prstGeom>
          <a:noFill/>
          <a:ln w="9525" algn="ctr">
            <a:noFill/>
            <a:miter lim="800000"/>
            <a:headEnd/>
            <a:tailEnd/>
          </a:ln>
          <a:effectLst/>
        </p:spPr>
        <p:txBody>
          <a:bodyPr wrap="square">
            <a:spAutoFit/>
          </a:bodyPr>
          <a:lstStyle/>
          <a:p>
            <a:pPr>
              <a:defRPr/>
            </a:pPr>
            <a:r>
              <a:rPr lang="en-US" sz="3600" dirty="0" err="1">
                <a:effectLst>
                  <a:outerShdw blurRad="38100" dist="38100" dir="2700000" algn="tl">
                    <a:srgbClr val="000000"/>
                  </a:outerShdw>
                </a:effectLst>
                <a:latin typeface="Arial" charset="0"/>
              </a:rPr>
              <a:t>Tiron</a:t>
            </a:r>
            <a:r>
              <a:rPr lang="en-US" sz="3600" dirty="0">
                <a:effectLst>
                  <a:outerShdw blurRad="38100" dist="38100" dir="2700000" algn="tl">
                    <a:srgbClr val="000000"/>
                  </a:outerShdw>
                </a:effectLst>
                <a:latin typeface="Arial" charset="0"/>
              </a:rPr>
              <a:t> Muscular
</a:t>
            </a:r>
          </a:p>
        </p:txBody>
      </p:sp>
      <p:sp>
        <p:nvSpPr>
          <p:cNvPr id="257029" name="Text Box 5">
            <a:extLst>
              <a:ext uri="{FF2B5EF4-FFF2-40B4-BE49-F238E27FC236}">
                <a16:creationId xmlns:a16="http://schemas.microsoft.com/office/drawing/2014/main" id="{98794216-AC2F-4810-B705-06150A0E37AC}"/>
              </a:ext>
            </a:extLst>
          </p:cNvPr>
          <p:cNvSpPr txBox="1">
            <a:spLocks noChangeArrowheads="1"/>
          </p:cNvSpPr>
          <p:nvPr/>
        </p:nvSpPr>
        <p:spPr bwMode="auto">
          <a:xfrm>
            <a:off x="6705599" y="1371600"/>
            <a:ext cx="5226983" cy="1200329"/>
          </a:xfrm>
          <a:prstGeom prst="rect">
            <a:avLst/>
          </a:prstGeom>
          <a:noFill/>
          <a:ln w="9525" algn="ctr">
            <a:noFill/>
            <a:miter lim="800000"/>
            <a:headEnd/>
            <a:tailEnd/>
          </a:ln>
          <a:effectLst/>
        </p:spPr>
        <p:txBody>
          <a:bodyPr wrap="square">
            <a:spAutoFit/>
          </a:bodyPr>
          <a:lstStyle/>
          <a:p>
            <a:pPr>
              <a:defRPr/>
            </a:pPr>
            <a:r>
              <a:rPr lang="en-US" sz="3600" dirty="0" err="1">
                <a:effectLst>
                  <a:outerShdw blurRad="38100" dist="38100" dir="2700000" algn="tl">
                    <a:srgbClr val="000000"/>
                  </a:outerShdw>
                </a:effectLst>
                <a:latin typeface="Arial" charset="0"/>
              </a:rPr>
              <a:t>Desgarro</a:t>
            </a:r>
            <a:r>
              <a:rPr lang="en-US" sz="3600" dirty="0">
                <a:effectLst>
                  <a:outerShdw blurRad="38100" dist="38100" dir="2700000" algn="tl">
                    <a:srgbClr val="000000"/>
                  </a:outerShdw>
                </a:effectLst>
                <a:latin typeface="Arial" charset="0"/>
              </a:rPr>
              <a:t> </a:t>
            </a:r>
            <a:r>
              <a:rPr lang="en-US" sz="3600" dirty="0" err="1">
                <a:effectLst>
                  <a:outerShdw blurRad="38100" dist="38100" dir="2700000" algn="tl">
                    <a:srgbClr val="000000"/>
                  </a:outerShdw>
                </a:effectLst>
                <a:latin typeface="Arial" charset="0"/>
              </a:rPr>
              <a:t>Muscula</a:t>
            </a:r>
            <a:r>
              <a:rPr lang="en-US" sz="3600" dirty="0">
                <a:effectLst>
                  <a:outerShdw blurRad="38100" dist="38100" dir="2700000" algn="tl">
                    <a:srgbClr val="000000"/>
                  </a:outerShdw>
                </a:effectLst>
                <a:latin typeface="Arial" charset="0"/>
              </a:rPr>
              <a:t>
</a:t>
            </a:r>
          </a:p>
        </p:txBody>
      </p:sp>
      <p:pic>
        <p:nvPicPr>
          <p:cNvPr id="41990" name="Picture 8" descr="00042709">
            <a:extLst>
              <a:ext uri="{FF2B5EF4-FFF2-40B4-BE49-F238E27FC236}">
                <a16:creationId xmlns:a16="http://schemas.microsoft.com/office/drawing/2014/main" id="{670636E5-F263-4D6F-9832-BE68BDCF50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6244" y="3135491"/>
            <a:ext cx="2405063"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10" descr="b">
            <a:extLst>
              <a:ext uri="{FF2B5EF4-FFF2-40B4-BE49-F238E27FC236}">
                <a16:creationId xmlns:a16="http://schemas.microsoft.com/office/drawing/2014/main" id="{6474B717-EC1A-4290-B590-BC46FB08B0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24114" y="3179234"/>
            <a:ext cx="2535237"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992" name="Group 22">
            <a:extLst>
              <a:ext uri="{FF2B5EF4-FFF2-40B4-BE49-F238E27FC236}">
                <a16:creationId xmlns:a16="http://schemas.microsoft.com/office/drawing/2014/main" id="{F6A9E15C-B782-4F13-9DD5-7A45C424D824}"/>
              </a:ext>
            </a:extLst>
          </p:cNvPr>
          <p:cNvGrpSpPr>
            <a:grpSpLocks/>
          </p:cNvGrpSpPr>
          <p:nvPr/>
        </p:nvGrpSpPr>
        <p:grpSpPr bwMode="auto">
          <a:xfrm>
            <a:off x="2514600" y="3429000"/>
            <a:ext cx="3193689" cy="2578100"/>
            <a:chOff x="194" y="2304"/>
            <a:chExt cx="1981" cy="2016"/>
          </a:xfrm>
        </p:grpSpPr>
        <p:pic>
          <p:nvPicPr>
            <p:cNvPr id="41993" name="Picture 14" descr="Strained Muscle Treatment">
              <a:extLst>
                <a:ext uri="{FF2B5EF4-FFF2-40B4-BE49-F238E27FC236}">
                  <a16:creationId xmlns:a16="http://schemas.microsoft.com/office/drawing/2014/main" id="{313C13E6-6414-40BE-B68D-20E272F50D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 y="2304"/>
              <a:ext cx="1981" cy="2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7039" name="Oval 15">
              <a:extLst>
                <a:ext uri="{FF2B5EF4-FFF2-40B4-BE49-F238E27FC236}">
                  <a16:creationId xmlns:a16="http://schemas.microsoft.com/office/drawing/2014/main" id="{6E312C61-EA3C-4299-8383-E2287ACFC542}"/>
                </a:ext>
              </a:extLst>
            </p:cNvPr>
            <p:cNvSpPr>
              <a:spLocks noChangeArrowheads="1"/>
            </p:cNvSpPr>
            <p:nvPr/>
          </p:nvSpPr>
          <p:spPr bwMode="auto">
            <a:xfrm>
              <a:off x="432" y="3412"/>
              <a:ext cx="164" cy="327"/>
            </a:xfrm>
            <a:prstGeom prst="ellipse">
              <a:avLst/>
            </a:prstGeom>
            <a:noFill/>
            <a:ln w="19050" algn="ctr">
              <a:solidFill>
                <a:srgbClr val="000000"/>
              </a:solidFill>
              <a:round/>
              <a:headEnd/>
              <a:tailEnd/>
            </a:ln>
            <a:effectLst/>
          </p:spPr>
          <p:txBody>
            <a:bodyPr wrap="none" anchor="ctr">
              <a:spAutoFit/>
            </a:bodyPr>
            <a:lstStyle/>
            <a:p>
              <a:pPr>
                <a:defRPr/>
              </a:pPr>
              <a:endParaRPr lang="en-US">
                <a:effectLst>
                  <a:outerShdw blurRad="38100" dist="38100" dir="2700000" algn="tl">
                    <a:srgbClr val="000000">
                      <a:alpha val="43137"/>
                    </a:srgbClr>
                  </a:outerShdw>
                </a:effectLst>
                <a:latin typeface="Arial" charset="0"/>
              </a:endParaRPr>
            </a:p>
          </p:txBody>
        </p:sp>
        <p:sp>
          <p:nvSpPr>
            <p:cNvPr id="257040" name="Oval 16">
              <a:extLst>
                <a:ext uri="{FF2B5EF4-FFF2-40B4-BE49-F238E27FC236}">
                  <a16:creationId xmlns:a16="http://schemas.microsoft.com/office/drawing/2014/main" id="{780F2DF2-1129-4BED-88EA-48F08BC87253}"/>
                </a:ext>
              </a:extLst>
            </p:cNvPr>
            <p:cNvSpPr>
              <a:spLocks noChangeArrowheads="1"/>
            </p:cNvSpPr>
            <p:nvPr/>
          </p:nvSpPr>
          <p:spPr bwMode="auto">
            <a:xfrm>
              <a:off x="336" y="3100"/>
              <a:ext cx="144" cy="327"/>
            </a:xfrm>
            <a:prstGeom prst="ellipse">
              <a:avLst/>
            </a:prstGeom>
            <a:noFill/>
            <a:ln w="19050" algn="ctr">
              <a:solidFill>
                <a:srgbClr val="000000"/>
              </a:solidFill>
              <a:round/>
              <a:headEnd/>
              <a:tailEnd/>
            </a:ln>
            <a:effectLst/>
          </p:spPr>
          <p:txBody>
            <a:bodyPr anchor="ctr">
              <a:spAutoFit/>
            </a:bodyPr>
            <a:lstStyle/>
            <a:p>
              <a:pPr>
                <a:defRPr/>
              </a:pPr>
              <a:endParaRPr lang="en-US">
                <a:effectLst>
                  <a:outerShdw blurRad="38100" dist="38100" dir="2700000" algn="tl">
                    <a:srgbClr val="000000">
                      <a:alpha val="43137"/>
                    </a:srgbClr>
                  </a:outerShdw>
                </a:effectLst>
                <a:latin typeface="Arial" charset="0"/>
              </a:endParaRPr>
            </a:p>
          </p:txBody>
        </p:sp>
        <p:sp>
          <p:nvSpPr>
            <p:cNvPr id="257041" name="Oval 17">
              <a:extLst>
                <a:ext uri="{FF2B5EF4-FFF2-40B4-BE49-F238E27FC236}">
                  <a16:creationId xmlns:a16="http://schemas.microsoft.com/office/drawing/2014/main" id="{FFF08923-938E-489F-A30B-6E293B8AEF4A}"/>
                </a:ext>
              </a:extLst>
            </p:cNvPr>
            <p:cNvSpPr>
              <a:spLocks noChangeArrowheads="1"/>
            </p:cNvSpPr>
            <p:nvPr/>
          </p:nvSpPr>
          <p:spPr bwMode="auto">
            <a:xfrm>
              <a:off x="1632" y="3312"/>
              <a:ext cx="240" cy="336"/>
            </a:xfrm>
            <a:prstGeom prst="ellipse">
              <a:avLst/>
            </a:prstGeom>
            <a:noFill/>
            <a:ln w="19050" algn="ctr">
              <a:solidFill>
                <a:srgbClr val="000000"/>
              </a:solidFill>
              <a:round/>
              <a:headEnd/>
              <a:tailEnd/>
            </a:ln>
            <a:effectLst/>
          </p:spPr>
          <p:txBody>
            <a:bodyPr anchor="ctr">
              <a:spAutoFit/>
            </a:bodyPr>
            <a:lstStyle/>
            <a:p>
              <a:pPr>
                <a:defRPr/>
              </a:pPr>
              <a:endParaRPr lang="en-US">
                <a:effectLst>
                  <a:outerShdw blurRad="38100" dist="38100" dir="2700000" algn="tl">
                    <a:srgbClr val="000000">
                      <a:alpha val="43137"/>
                    </a:srgbClr>
                  </a:outerShdw>
                </a:effectLst>
                <a:latin typeface="Arial" charset="0"/>
              </a:endParaRPr>
            </a:p>
          </p:txBody>
        </p:sp>
        <p:sp>
          <p:nvSpPr>
            <p:cNvPr id="257042" name="Text Box 18">
              <a:extLst>
                <a:ext uri="{FF2B5EF4-FFF2-40B4-BE49-F238E27FC236}">
                  <a16:creationId xmlns:a16="http://schemas.microsoft.com/office/drawing/2014/main" id="{71F06D03-C2BE-4738-A682-640C9A2FCB0F}"/>
                </a:ext>
              </a:extLst>
            </p:cNvPr>
            <p:cNvSpPr txBox="1">
              <a:spLocks noChangeArrowheads="1"/>
            </p:cNvSpPr>
            <p:nvPr/>
          </p:nvSpPr>
          <p:spPr bwMode="auto">
            <a:xfrm>
              <a:off x="912" y="2688"/>
              <a:ext cx="480" cy="294"/>
            </a:xfrm>
            <a:prstGeom prst="rect">
              <a:avLst/>
            </a:prstGeom>
            <a:noFill/>
            <a:ln w="9525" algn="ctr">
              <a:solidFill>
                <a:srgbClr val="000000"/>
              </a:solidFill>
              <a:miter lim="800000"/>
              <a:headEnd/>
              <a:tailEnd/>
            </a:ln>
            <a:effectLst/>
          </p:spPr>
          <p:txBody>
            <a:bodyPr>
              <a:spAutoFit/>
            </a:bodyPr>
            <a:lstStyle/>
            <a:p>
              <a:pPr>
                <a:defRPr/>
              </a:pPr>
              <a:r>
                <a:rPr lang="en-US" sz="1200">
                  <a:solidFill>
                    <a:srgbClr val="000000"/>
                  </a:solidFill>
                  <a:effectLst>
                    <a:outerShdw blurRad="38100" dist="38100" dir="2700000" algn="tl">
                      <a:srgbClr val="FFFFFF"/>
                    </a:outerShdw>
                  </a:effectLst>
                  <a:latin typeface="Arial" charset="0"/>
                </a:rPr>
                <a:t>Muscle Tears</a:t>
              </a:r>
            </a:p>
          </p:txBody>
        </p:sp>
        <p:sp>
          <p:nvSpPr>
            <p:cNvPr id="257043" name="Line 19">
              <a:extLst>
                <a:ext uri="{FF2B5EF4-FFF2-40B4-BE49-F238E27FC236}">
                  <a16:creationId xmlns:a16="http://schemas.microsoft.com/office/drawing/2014/main" id="{0F2280D1-E73F-4E7A-9C55-1E1744AB63A1}"/>
                </a:ext>
              </a:extLst>
            </p:cNvPr>
            <p:cNvSpPr>
              <a:spLocks noChangeShapeType="1"/>
            </p:cNvSpPr>
            <p:nvPr/>
          </p:nvSpPr>
          <p:spPr bwMode="auto">
            <a:xfrm flipH="1">
              <a:off x="480" y="2976"/>
              <a:ext cx="432" cy="240"/>
            </a:xfrm>
            <a:prstGeom prst="line">
              <a:avLst/>
            </a:prstGeom>
            <a:noFill/>
            <a:ln w="12700">
              <a:solidFill>
                <a:srgbClr val="000000"/>
              </a:solidFill>
              <a:round/>
              <a:headEnd/>
              <a:tailEnd/>
            </a:ln>
            <a:effectLst/>
          </p:spPr>
          <p:txBody>
            <a:bodyPr>
              <a:spAutoFit/>
            </a:bodyPr>
            <a:lstStyle/>
            <a:p>
              <a:pPr>
                <a:defRPr/>
              </a:pPr>
              <a:endParaRPr lang="en-US">
                <a:effectLst>
                  <a:outerShdw blurRad="38100" dist="38100" dir="2700000" algn="tl">
                    <a:srgbClr val="000000">
                      <a:alpha val="43137"/>
                    </a:srgbClr>
                  </a:outerShdw>
                </a:effectLst>
                <a:latin typeface="Arial" charset="0"/>
              </a:endParaRPr>
            </a:p>
          </p:txBody>
        </p:sp>
        <p:sp>
          <p:nvSpPr>
            <p:cNvPr id="257044" name="Line 20">
              <a:extLst>
                <a:ext uri="{FF2B5EF4-FFF2-40B4-BE49-F238E27FC236}">
                  <a16:creationId xmlns:a16="http://schemas.microsoft.com/office/drawing/2014/main" id="{A9301171-46D8-4457-83C3-364751989607}"/>
                </a:ext>
              </a:extLst>
            </p:cNvPr>
            <p:cNvSpPr>
              <a:spLocks noChangeShapeType="1"/>
            </p:cNvSpPr>
            <p:nvPr/>
          </p:nvSpPr>
          <p:spPr bwMode="auto">
            <a:xfrm flipH="1">
              <a:off x="624" y="2976"/>
              <a:ext cx="288" cy="528"/>
            </a:xfrm>
            <a:prstGeom prst="line">
              <a:avLst/>
            </a:prstGeom>
            <a:noFill/>
            <a:ln w="12700">
              <a:solidFill>
                <a:srgbClr val="000000"/>
              </a:solidFill>
              <a:round/>
              <a:headEnd/>
              <a:tailEnd/>
            </a:ln>
            <a:effectLst/>
          </p:spPr>
          <p:txBody>
            <a:bodyPr>
              <a:spAutoFit/>
            </a:bodyPr>
            <a:lstStyle/>
            <a:p>
              <a:pPr>
                <a:defRPr/>
              </a:pPr>
              <a:endParaRPr lang="en-US">
                <a:effectLst>
                  <a:outerShdw blurRad="38100" dist="38100" dir="2700000" algn="tl">
                    <a:srgbClr val="000000">
                      <a:alpha val="43137"/>
                    </a:srgbClr>
                  </a:outerShdw>
                </a:effectLst>
                <a:latin typeface="Arial" charset="0"/>
              </a:endParaRPr>
            </a:p>
          </p:txBody>
        </p:sp>
        <p:sp>
          <p:nvSpPr>
            <p:cNvPr id="257045" name="Line 21">
              <a:extLst>
                <a:ext uri="{FF2B5EF4-FFF2-40B4-BE49-F238E27FC236}">
                  <a16:creationId xmlns:a16="http://schemas.microsoft.com/office/drawing/2014/main" id="{60486FDB-B076-4CD9-95E4-73297835ADC5}"/>
                </a:ext>
              </a:extLst>
            </p:cNvPr>
            <p:cNvSpPr>
              <a:spLocks noChangeShapeType="1"/>
            </p:cNvSpPr>
            <p:nvPr/>
          </p:nvSpPr>
          <p:spPr bwMode="auto">
            <a:xfrm>
              <a:off x="1392" y="2976"/>
              <a:ext cx="288" cy="384"/>
            </a:xfrm>
            <a:prstGeom prst="line">
              <a:avLst/>
            </a:prstGeom>
            <a:noFill/>
            <a:ln w="12700">
              <a:solidFill>
                <a:srgbClr val="000000"/>
              </a:solidFill>
              <a:round/>
              <a:headEnd/>
              <a:tailEnd/>
            </a:ln>
            <a:effectLst/>
          </p:spPr>
          <p:txBody>
            <a:bodyPr>
              <a:spAutoFit/>
            </a:bodyPr>
            <a:lstStyle/>
            <a:p>
              <a:pPr>
                <a:defRPr/>
              </a:pPr>
              <a:endParaRPr lang="en-US">
                <a:effectLst>
                  <a:outerShdw blurRad="38100" dist="38100" dir="2700000" algn="tl">
                    <a:srgbClr val="000000">
                      <a:alpha val="43137"/>
                    </a:srgbClr>
                  </a:outerShdw>
                </a:effectLst>
                <a:latin typeface="Arial" charset="0"/>
              </a:endParaRPr>
            </a:p>
          </p:txBody>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a:extLst>
              <a:ext uri="{FF2B5EF4-FFF2-40B4-BE49-F238E27FC236}">
                <a16:creationId xmlns:a16="http://schemas.microsoft.com/office/drawing/2014/main" id="{AE3EFCCD-EDBD-4A7A-93DA-BCFF9535D3CB}"/>
              </a:ext>
            </a:extLst>
          </p:cNvPr>
          <p:cNvSpPr>
            <a:spLocks noGrp="1" noRot="1" noChangeArrowheads="1"/>
          </p:cNvSpPr>
          <p:nvPr>
            <p:ph type="title" idx="4294967295"/>
          </p:nvPr>
        </p:nvSpPr>
        <p:spPr>
          <a:xfrm>
            <a:off x="2282826" y="228601"/>
            <a:ext cx="8385175" cy="1431925"/>
          </a:xfrm>
        </p:spPr>
        <p:txBody>
          <a:bodyPr/>
          <a:lstStyle/>
          <a:p>
            <a:pPr algn="ctr">
              <a:defRPr/>
            </a:pPr>
            <a:r>
              <a:rPr lang="en-US" dirty="0" err="1"/>
              <a:t>Trastornos</a:t>
            </a:r>
            <a:r>
              <a:rPr lang="en-US" dirty="0"/>
              <a:t> </a:t>
            </a:r>
            <a:r>
              <a:rPr lang="en-US" dirty="0" err="1"/>
              <a:t>musculares</a:t>
            </a:r>
            <a:r>
              <a:rPr lang="en-US" dirty="0"/>
              <a:t>
</a:t>
            </a:r>
          </a:p>
        </p:txBody>
      </p:sp>
      <p:sp>
        <p:nvSpPr>
          <p:cNvPr id="43011" name="Rectangle 3">
            <a:extLst>
              <a:ext uri="{FF2B5EF4-FFF2-40B4-BE49-F238E27FC236}">
                <a16:creationId xmlns:a16="http://schemas.microsoft.com/office/drawing/2014/main" id="{4C7A1FF1-56C7-4927-A49B-43E7640AD0EB}"/>
              </a:ext>
            </a:extLst>
          </p:cNvPr>
          <p:cNvSpPr>
            <a:spLocks noGrp="1" noRot="1" noChangeArrowheads="1"/>
          </p:cNvSpPr>
          <p:nvPr>
            <p:ph idx="4294967295"/>
          </p:nvPr>
        </p:nvSpPr>
        <p:spPr>
          <a:xfrm>
            <a:off x="1524000" y="2057400"/>
            <a:ext cx="5334000" cy="1447800"/>
          </a:xfrm>
        </p:spPr>
        <p:txBody>
          <a:bodyPr>
            <a:normAutofit fontScale="92500" lnSpcReduction="10000"/>
          </a:bodyPr>
          <a:lstStyle/>
          <a:p>
            <a:r>
              <a:rPr lang="es-ES" altLang="en-US" b="1" dirty="0"/>
              <a:t>Las férulas </a:t>
            </a:r>
            <a:r>
              <a:rPr lang="es-ES" altLang="en-US" b="1" dirty="0" err="1"/>
              <a:t>Shin</a:t>
            </a:r>
            <a:r>
              <a:rPr lang="es-ES" altLang="en-US" b="1" dirty="0"/>
              <a:t> son el dolor resultante del daño a los músculos a lo largo de la espinilla. 
</a:t>
            </a:r>
            <a:endParaRPr lang="en-US" altLang="en-US" dirty="0"/>
          </a:p>
        </p:txBody>
      </p:sp>
      <p:sp>
        <p:nvSpPr>
          <p:cNvPr id="43012" name="Rectangle 5">
            <a:extLst>
              <a:ext uri="{FF2B5EF4-FFF2-40B4-BE49-F238E27FC236}">
                <a16:creationId xmlns:a16="http://schemas.microsoft.com/office/drawing/2014/main" id="{A0F50895-EC6F-4D40-9B88-E6A0B3D39075}"/>
              </a:ext>
            </a:extLst>
          </p:cNvPr>
          <p:cNvSpPr>
            <a:spLocks noChangeArrowheads="1"/>
          </p:cNvSpPr>
          <p:nvPr/>
        </p:nvSpPr>
        <p:spPr bwMode="auto">
          <a:xfrm>
            <a:off x="2438400" y="3390297"/>
            <a:ext cx="47244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a:defRPr sz="3200" b="1">
                <a:solidFill>
                  <a:srgbClr val="FF7C80"/>
                </a:solidFill>
                <a:latin typeface="Arial" panose="020B0604020202020204" pitchFamily="34" charset="0"/>
              </a:defRPr>
            </a:lvl1pPr>
            <a:lvl2pPr marL="742950" indent="-285750">
              <a:defRPr sz="3200" b="1">
                <a:solidFill>
                  <a:srgbClr val="FF7C80"/>
                </a:solidFill>
                <a:latin typeface="Arial" panose="020B0604020202020204" pitchFamily="34" charset="0"/>
              </a:defRPr>
            </a:lvl2pPr>
            <a:lvl3pPr marL="1143000" indent="-228600">
              <a:defRPr sz="3200" b="1">
                <a:solidFill>
                  <a:srgbClr val="FF7C80"/>
                </a:solidFill>
                <a:latin typeface="Arial" panose="020B0604020202020204" pitchFamily="34" charset="0"/>
              </a:defRPr>
            </a:lvl3pPr>
            <a:lvl4pPr marL="1600200" indent="-228600">
              <a:defRPr sz="3200" b="1">
                <a:solidFill>
                  <a:srgbClr val="FF7C80"/>
                </a:solidFill>
                <a:latin typeface="Arial" panose="020B0604020202020204" pitchFamily="34" charset="0"/>
              </a:defRPr>
            </a:lvl4pPr>
            <a:lvl5pPr marL="2057400" indent="-228600">
              <a:defRPr sz="3200" b="1">
                <a:solidFill>
                  <a:srgbClr val="FF7C80"/>
                </a:solidFill>
                <a:latin typeface="Arial" panose="020B0604020202020204" pitchFamily="34" charset="0"/>
              </a:defRPr>
            </a:lvl5pPr>
            <a:lvl6pPr marL="2514600" indent="-228600" algn="ctr" eaLnBrk="0" fontAlgn="base" hangingPunct="0">
              <a:spcBef>
                <a:spcPct val="50000"/>
              </a:spcBef>
              <a:spcAft>
                <a:spcPct val="0"/>
              </a:spcAft>
              <a:defRPr sz="3200" b="1">
                <a:solidFill>
                  <a:srgbClr val="FF7C80"/>
                </a:solidFill>
                <a:latin typeface="Arial" panose="020B0604020202020204" pitchFamily="34" charset="0"/>
              </a:defRPr>
            </a:lvl6pPr>
            <a:lvl7pPr marL="2971800" indent="-228600" algn="ctr" eaLnBrk="0" fontAlgn="base" hangingPunct="0">
              <a:spcBef>
                <a:spcPct val="50000"/>
              </a:spcBef>
              <a:spcAft>
                <a:spcPct val="0"/>
              </a:spcAft>
              <a:defRPr sz="3200" b="1">
                <a:solidFill>
                  <a:srgbClr val="FF7C80"/>
                </a:solidFill>
                <a:latin typeface="Arial" panose="020B0604020202020204" pitchFamily="34" charset="0"/>
              </a:defRPr>
            </a:lvl7pPr>
            <a:lvl8pPr marL="3429000" indent="-228600" algn="ctr" eaLnBrk="0" fontAlgn="base" hangingPunct="0">
              <a:spcBef>
                <a:spcPct val="50000"/>
              </a:spcBef>
              <a:spcAft>
                <a:spcPct val="0"/>
              </a:spcAft>
              <a:defRPr sz="3200" b="1">
                <a:solidFill>
                  <a:srgbClr val="FF7C80"/>
                </a:solidFill>
                <a:latin typeface="Arial" panose="020B0604020202020204" pitchFamily="34" charset="0"/>
              </a:defRPr>
            </a:lvl8pPr>
            <a:lvl9pPr marL="3886200" indent="-228600" algn="ctr" eaLnBrk="0" fontAlgn="base" hangingPunct="0">
              <a:spcBef>
                <a:spcPct val="50000"/>
              </a:spcBef>
              <a:spcAft>
                <a:spcPct val="0"/>
              </a:spcAft>
              <a:defRPr sz="3200" b="1">
                <a:solidFill>
                  <a:srgbClr val="FF7C80"/>
                </a:solidFill>
                <a:latin typeface="Arial" panose="020B0604020202020204" pitchFamily="34" charset="0"/>
              </a:defRPr>
            </a:lvl9pPr>
          </a:lstStyle>
          <a:p>
            <a:pPr>
              <a:spcBef>
                <a:spcPct val="0"/>
              </a:spcBef>
            </a:pPr>
            <a:r>
              <a:rPr lang="es-ES" altLang="en-US" sz="2400" dirty="0"/>
              <a:t>El dolor se siente en diferentes áreas, dependiendo de qué músculos se ven afectados.
</a:t>
            </a:r>
            <a:endParaRPr lang="en-US" altLang="en-US" sz="2400" dirty="0"/>
          </a:p>
        </p:txBody>
      </p:sp>
      <p:pic>
        <p:nvPicPr>
          <p:cNvPr id="43013" name="Picture 7" descr="fg075_2">
            <a:extLst>
              <a:ext uri="{FF2B5EF4-FFF2-40B4-BE49-F238E27FC236}">
                <a16:creationId xmlns:a16="http://schemas.microsoft.com/office/drawing/2014/main" id="{C6BDE3F2-60B5-46E6-AF66-A44A1B211A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2209800"/>
            <a:ext cx="314325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0408" name="Text Box 8">
            <a:extLst>
              <a:ext uri="{FF2B5EF4-FFF2-40B4-BE49-F238E27FC236}">
                <a16:creationId xmlns:a16="http://schemas.microsoft.com/office/drawing/2014/main" id="{4E32A9F3-A877-4676-B558-FC58973F1E86}"/>
              </a:ext>
            </a:extLst>
          </p:cNvPr>
          <p:cNvSpPr txBox="1">
            <a:spLocks noChangeArrowheads="1"/>
          </p:cNvSpPr>
          <p:nvPr/>
        </p:nvSpPr>
        <p:spPr bwMode="auto">
          <a:xfrm>
            <a:off x="4572000" y="1371600"/>
            <a:ext cx="6400800" cy="1200329"/>
          </a:xfrm>
          <a:prstGeom prst="rect">
            <a:avLst/>
          </a:prstGeom>
          <a:noFill/>
          <a:ln w="9525" algn="ctr">
            <a:noFill/>
            <a:miter lim="800000"/>
            <a:headEnd/>
            <a:tailEnd/>
          </a:ln>
          <a:effectLst/>
        </p:spPr>
        <p:txBody>
          <a:bodyPr wrap="square">
            <a:spAutoFit/>
          </a:bodyPr>
          <a:lstStyle/>
          <a:p>
            <a:pPr>
              <a:defRPr/>
            </a:pPr>
            <a:r>
              <a:rPr lang="en-US" sz="3600" dirty="0">
                <a:effectLst>
                  <a:outerShdw blurRad="38100" dist="38100" dir="2700000" algn="tl">
                    <a:srgbClr val="000000"/>
                  </a:outerShdw>
                </a:effectLst>
                <a:latin typeface="Arial" charset="0"/>
              </a:rPr>
              <a:t>Dolor </a:t>
            </a:r>
            <a:r>
              <a:rPr lang="en-US" sz="3600" dirty="0" err="1">
                <a:effectLst>
                  <a:outerShdw blurRad="38100" dist="38100" dir="2700000" algn="tl">
                    <a:srgbClr val="000000"/>
                  </a:outerShdw>
                </a:effectLst>
                <a:latin typeface="Arial" charset="0"/>
              </a:rPr>
              <a:t>en</a:t>
            </a:r>
            <a:r>
              <a:rPr lang="en-US" sz="3600" dirty="0">
                <a:effectLst>
                  <a:outerShdw blurRad="38100" dist="38100" dir="2700000" algn="tl">
                    <a:srgbClr val="000000"/>
                  </a:outerShdw>
                </a:effectLst>
                <a:latin typeface="Arial" charset="0"/>
              </a:rPr>
              <a:t> la </a:t>
            </a:r>
            <a:r>
              <a:rPr lang="en-US" sz="3600" dirty="0" err="1">
                <a:effectLst>
                  <a:outerShdw blurRad="38100" dist="38100" dir="2700000" algn="tl">
                    <a:srgbClr val="000000"/>
                  </a:outerShdw>
                </a:effectLst>
                <a:latin typeface="Arial" charset="0"/>
              </a:rPr>
              <a:t>Espinilla</a:t>
            </a:r>
            <a:r>
              <a:rPr lang="en-US" sz="3600" dirty="0">
                <a:effectLst>
                  <a:outerShdw blurRad="38100" dist="38100" dir="2700000" algn="tl">
                    <a:srgbClr val="000000"/>
                  </a:outerShdw>
                </a:effectLst>
                <a:latin typeface="Arial" charset="0"/>
              </a:rPr>
              <a:t>
</a:t>
            </a:r>
          </a:p>
        </p:txBody>
      </p:sp>
      <p:sp>
        <p:nvSpPr>
          <p:cNvPr id="230409" name="Rectangle 9">
            <a:extLst>
              <a:ext uri="{FF2B5EF4-FFF2-40B4-BE49-F238E27FC236}">
                <a16:creationId xmlns:a16="http://schemas.microsoft.com/office/drawing/2014/main" id="{204F1F6D-3B8A-40DF-B825-CBDB487F2556}"/>
              </a:ext>
            </a:extLst>
          </p:cNvPr>
          <p:cNvSpPr>
            <a:spLocks noChangeArrowheads="1"/>
          </p:cNvSpPr>
          <p:nvPr/>
        </p:nvSpPr>
        <p:spPr bwMode="auto">
          <a:xfrm>
            <a:off x="2514600" y="4621681"/>
            <a:ext cx="4572000" cy="1938992"/>
          </a:xfrm>
          <a:prstGeom prst="rect">
            <a:avLst/>
          </a:prstGeom>
          <a:noFill/>
          <a:ln w="9525" algn="ctr">
            <a:noFill/>
            <a:miter lim="800000"/>
            <a:headEnd/>
            <a:tailEnd/>
          </a:ln>
          <a:effectLst/>
        </p:spPr>
        <p:txBody>
          <a:bodyPr anchor="ctr">
            <a:spAutoFit/>
          </a:bodyPr>
          <a:lstStyle/>
          <a:p>
            <a:pPr>
              <a:spcBef>
                <a:spcPct val="0"/>
              </a:spcBef>
              <a:defRPr/>
            </a:pPr>
            <a:r>
              <a:rPr lang="es-ES" sz="2400" dirty="0">
                <a:solidFill>
                  <a:schemeClr val="hlink"/>
                </a:solidFill>
                <a:latin typeface="Arial" charset="0"/>
              </a:rPr>
              <a:t>Las férulas </a:t>
            </a:r>
            <a:r>
              <a:rPr lang="es-ES" sz="2400" dirty="0" err="1">
                <a:solidFill>
                  <a:schemeClr val="hlink"/>
                </a:solidFill>
                <a:latin typeface="Arial" charset="0"/>
              </a:rPr>
              <a:t>Shin</a:t>
            </a:r>
            <a:r>
              <a:rPr lang="es-ES" sz="2400" dirty="0">
                <a:solidFill>
                  <a:schemeClr val="hlink"/>
                </a:solidFill>
                <a:latin typeface="Arial" charset="0"/>
              </a:rPr>
              <a:t> representan una "lesión por uso excesivo" y ocurren con mayor frecuencia en los corredores. 
</a:t>
            </a:r>
            <a:endParaRPr lang="en-US" sz="2400" dirty="0">
              <a:effectLst>
                <a:outerShdw blurRad="38100" dist="38100" dir="2700000" algn="tl">
                  <a:srgbClr val="000000"/>
                </a:outerShdw>
              </a:effectLst>
              <a:latin typeface="Arial"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a:extLst>
              <a:ext uri="{FF2B5EF4-FFF2-40B4-BE49-F238E27FC236}">
                <a16:creationId xmlns:a16="http://schemas.microsoft.com/office/drawing/2014/main" id="{12E3F055-D984-4672-9920-D907FB36563A}"/>
              </a:ext>
            </a:extLst>
          </p:cNvPr>
          <p:cNvSpPr>
            <a:spLocks noGrp="1" noRot="1" noChangeArrowheads="1"/>
          </p:cNvSpPr>
          <p:nvPr>
            <p:ph type="title" idx="4294967295"/>
          </p:nvPr>
        </p:nvSpPr>
        <p:spPr>
          <a:xfrm>
            <a:off x="1524000" y="-152400"/>
            <a:ext cx="8229600" cy="1143000"/>
          </a:xfrm>
        </p:spPr>
        <p:txBody>
          <a:bodyPr>
            <a:normAutofit fontScale="90000"/>
          </a:bodyPr>
          <a:lstStyle/>
          <a:p>
            <a:pPr algn="ctr">
              <a:defRPr/>
            </a:pPr>
            <a:r>
              <a:rPr lang="en-US" dirty="0" err="1"/>
              <a:t>Trastornos</a:t>
            </a:r>
            <a:r>
              <a:rPr lang="en-US" dirty="0"/>
              <a:t> </a:t>
            </a:r>
            <a:r>
              <a:rPr lang="en-US" dirty="0" err="1"/>
              <a:t>musculares</a:t>
            </a:r>
            <a:r>
              <a:rPr lang="en-US" dirty="0"/>
              <a:t>
</a:t>
            </a:r>
          </a:p>
        </p:txBody>
      </p:sp>
      <p:sp>
        <p:nvSpPr>
          <p:cNvPr id="44035" name="Rectangle 3">
            <a:extLst>
              <a:ext uri="{FF2B5EF4-FFF2-40B4-BE49-F238E27FC236}">
                <a16:creationId xmlns:a16="http://schemas.microsoft.com/office/drawing/2014/main" id="{1832D2E3-0967-4C63-A999-9E4AE165E02C}"/>
              </a:ext>
            </a:extLst>
          </p:cNvPr>
          <p:cNvSpPr>
            <a:spLocks noGrp="1" noRot="1" noChangeArrowheads="1"/>
          </p:cNvSpPr>
          <p:nvPr>
            <p:ph sz="half" idx="4294967295"/>
          </p:nvPr>
        </p:nvSpPr>
        <p:spPr>
          <a:xfrm>
            <a:off x="685800" y="1219200"/>
            <a:ext cx="9982200" cy="3429000"/>
          </a:xfrm>
        </p:spPr>
        <p:txBody>
          <a:bodyPr/>
          <a:lstStyle/>
          <a:p>
            <a:pPr>
              <a:lnSpc>
                <a:spcPct val="90000"/>
              </a:lnSpc>
            </a:pPr>
            <a:r>
              <a:rPr lang="es-ES" altLang="en-US" dirty="0"/>
              <a:t>Espasmo muscular- cuando un músculo (o incluso unas pocas fibras de un músculo) se contrae involuntariamente 
Calambre muscular involuntariamente + músculo contraído por la fuerza que no se relaja 
Un espasmo contundente y sostenido
Nick llamado caballo </a:t>
            </a:r>
            <a:r>
              <a:rPr lang="es-ES" altLang="en-US" dirty="0" err="1"/>
              <a:t>charley</a:t>
            </a:r>
            <a:r>
              <a:rPr lang="es-ES" altLang="en-US" dirty="0"/>
              <a:t>
</a:t>
            </a:r>
            <a:endParaRPr lang="en-US" altLang="en-US" dirty="0"/>
          </a:p>
        </p:txBody>
      </p:sp>
      <p:sp>
        <p:nvSpPr>
          <p:cNvPr id="44036" name="Rectangle 13">
            <a:extLst>
              <a:ext uri="{FF2B5EF4-FFF2-40B4-BE49-F238E27FC236}">
                <a16:creationId xmlns:a16="http://schemas.microsoft.com/office/drawing/2014/main" id="{8A5392ED-0DBE-45D6-A1B3-75D4B1F82658}"/>
              </a:ext>
            </a:extLst>
          </p:cNvPr>
          <p:cNvSpPr>
            <a:spLocks noGrp="1" noRot="1" noChangeArrowheads="1"/>
          </p:cNvSpPr>
          <p:nvPr>
            <p:ph sz="half" idx="4294967295"/>
          </p:nvPr>
        </p:nvSpPr>
        <p:spPr>
          <a:xfrm>
            <a:off x="1524000" y="3581400"/>
            <a:ext cx="4876800" cy="457200"/>
          </a:xfrm>
        </p:spPr>
        <p:txBody>
          <a:bodyPr/>
          <a:lstStyle/>
          <a:p>
            <a:pPr lvl="1" eaLnBrk="1" hangingPunct="1"/>
            <a:r>
              <a:rPr lang="en-US" altLang="en-US"/>
              <a:t>Muscle feels tied up in knots</a:t>
            </a:r>
          </a:p>
        </p:txBody>
      </p:sp>
      <p:sp>
        <p:nvSpPr>
          <p:cNvPr id="258052" name="Text Box 4">
            <a:extLst>
              <a:ext uri="{FF2B5EF4-FFF2-40B4-BE49-F238E27FC236}">
                <a16:creationId xmlns:a16="http://schemas.microsoft.com/office/drawing/2014/main" id="{58068EFA-81B0-4623-A014-BBF5F9034CBF}"/>
              </a:ext>
            </a:extLst>
          </p:cNvPr>
          <p:cNvSpPr txBox="1">
            <a:spLocks noChangeArrowheads="1"/>
          </p:cNvSpPr>
          <p:nvPr/>
        </p:nvSpPr>
        <p:spPr bwMode="auto">
          <a:xfrm>
            <a:off x="6858000" y="533400"/>
            <a:ext cx="3962400" cy="1200329"/>
          </a:xfrm>
          <a:prstGeom prst="rect">
            <a:avLst/>
          </a:prstGeom>
          <a:noFill/>
          <a:ln w="9525" algn="ctr">
            <a:noFill/>
            <a:miter lim="800000"/>
            <a:headEnd/>
            <a:tailEnd/>
          </a:ln>
          <a:effectLst/>
        </p:spPr>
        <p:txBody>
          <a:bodyPr wrap="square">
            <a:spAutoFit/>
          </a:bodyPr>
          <a:lstStyle/>
          <a:p>
            <a:pPr>
              <a:defRPr/>
            </a:pPr>
            <a:r>
              <a:rPr lang="en-US" sz="3600" dirty="0" err="1">
                <a:effectLst>
                  <a:outerShdw blurRad="38100" dist="38100" dir="2700000" algn="tl">
                    <a:srgbClr val="000000"/>
                  </a:outerShdw>
                </a:effectLst>
                <a:latin typeface="Arial" charset="0"/>
              </a:rPr>
              <a:t>Calambres</a:t>
            </a:r>
            <a:r>
              <a:rPr lang="en-US" sz="3600" dirty="0">
                <a:effectLst>
                  <a:outerShdw blurRad="38100" dist="38100" dir="2700000" algn="tl">
                    <a:srgbClr val="000000"/>
                  </a:outerShdw>
                </a:effectLst>
                <a:latin typeface="Arial" charset="0"/>
              </a:rPr>
              <a:t>
</a:t>
            </a:r>
          </a:p>
        </p:txBody>
      </p:sp>
      <p:sp>
        <p:nvSpPr>
          <p:cNvPr id="258053" name="Text Box 5">
            <a:extLst>
              <a:ext uri="{FF2B5EF4-FFF2-40B4-BE49-F238E27FC236}">
                <a16:creationId xmlns:a16="http://schemas.microsoft.com/office/drawing/2014/main" id="{6E776F64-4033-4EE1-8B3A-9CDB63A9768A}"/>
              </a:ext>
            </a:extLst>
          </p:cNvPr>
          <p:cNvSpPr txBox="1">
            <a:spLocks noChangeArrowheads="1"/>
          </p:cNvSpPr>
          <p:nvPr/>
        </p:nvSpPr>
        <p:spPr bwMode="auto">
          <a:xfrm>
            <a:off x="1752600" y="609600"/>
            <a:ext cx="3733800" cy="1200329"/>
          </a:xfrm>
          <a:prstGeom prst="rect">
            <a:avLst/>
          </a:prstGeom>
          <a:noFill/>
          <a:ln w="9525" algn="ctr">
            <a:noFill/>
            <a:miter lim="800000"/>
            <a:headEnd/>
            <a:tailEnd/>
          </a:ln>
          <a:effectLst/>
        </p:spPr>
        <p:txBody>
          <a:bodyPr wrap="square">
            <a:spAutoFit/>
          </a:bodyPr>
          <a:lstStyle/>
          <a:p>
            <a:pPr>
              <a:defRPr/>
            </a:pPr>
            <a:r>
              <a:rPr lang="en-US" sz="3600" dirty="0" err="1">
                <a:effectLst>
                  <a:outerShdw blurRad="38100" dist="38100" dir="2700000" algn="tl">
                    <a:srgbClr val="000000"/>
                  </a:outerShdw>
                </a:effectLst>
                <a:latin typeface="Arial" charset="0"/>
              </a:rPr>
              <a:t>Espasmos</a:t>
            </a:r>
            <a:r>
              <a:rPr lang="en-US" sz="3600" dirty="0">
                <a:effectLst>
                  <a:outerShdw blurRad="38100" dist="38100" dir="2700000" algn="tl">
                    <a:srgbClr val="000000"/>
                  </a:outerShdw>
                </a:effectLst>
                <a:latin typeface="Arial" charset="0"/>
              </a:rPr>
              <a:t>
</a:t>
            </a:r>
          </a:p>
        </p:txBody>
      </p:sp>
      <p:pic>
        <p:nvPicPr>
          <p:cNvPr id="44039" name="Picture 7" descr="Discover how to relieve muscle cramps">
            <a:extLst>
              <a:ext uri="{FF2B5EF4-FFF2-40B4-BE49-F238E27FC236}">
                <a16:creationId xmlns:a16="http://schemas.microsoft.com/office/drawing/2014/main" id="{817C4538-B265-4DE4-863B-11A780B1B8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4646" y="4559968"/>
            <a:ext cx="170338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0" name="Picture 9" descr="muscle170304">
            <a:extLst>
              <a:ext uri="{FF2B5EF4-FFF2-40B4-BE49-F238E27FC236}">
                <a16:creationId xmlns:a16="http://schemas.microsoft.com/office/drawing/2014/main" id="{306E51AB-FDA4-4654-8C92-79F55E9272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3962400"/>
            <a:ext cx="19050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1" name="Picture 12" descr="cramps">
            <a:extLst>
              <a:ext uri="{FF2B5EF4-FFF2-40B4-BE49-F238E27FC236}">
                <a16:creationId xmlns:a16="http://schemas.microsoft.com/office/drawing/2014/main" id="{7D649613-88B5-4C8C-B91E-2F299DA8B2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399" t="2661" r="60733" b="33476"/>
          <a:stretch>
            <a:fillRect/>
          </a:stretch>
        </p:blipFill>
        <p:spPr bwMode="auto">
          <a:xfrm>
            <a:off x="8839200" y="2743200"/>
            <a:ext cx="1600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8062" name="Rectangle 14">
            <a:extLst>
              <a:ext uri="{FF2B5EF4-FFF2-40B4-BE49-F238E27FC236}">
                <a16:creationId xmlns:a16="http://schemas.microsoft.com/office/drawing/2014/main" id="{586A69A5-9A01-460E-8934-1DED61ED119C}"/>
              </a:ext>
            </a:extLst>
          </p:cNvPr>
          <p:cNvSpPr>
            <a:spLocks noRot="1" noChangeArrowheads="1"/>
          </p:cNvSpPr>
          <p:nvPr/>
        </p:nvSpPr>
        <p:spPr bwMode="auto">
          <a:xfrm>
            <a:off x="3429000" y="4038600"/>
            <a:ext cx="5334000" cy="1600200"/>
          </a:xfrm>
          <a:prstGeom prst="rect">
            <a:avLst/>
          </a:prstGeom>
          <a:noFill/>
          <a:ln w="9525">
            <a:noFill/>
            <a:miter lim="800000"/>
            <a:headEnd/>
            <a:tailEnd/>
          </a:ln>
          <a:effectLst/>
        </p:spPr>
        <p:txBody>
          <a:bodyPr/>
          <a:lstStyle/>
          <a:p>
            <a:pPr marL="742950" lvl="1" indent="-285750">
              <a:spcBef>
                <a:spcPct val="20000"/>
              </a:spcBef>
              <a:buClr>
                <a:schemeClr val="accent2"/>
              </a:buClr>
              <a:buFont typeface="Wingdings" pitchFamily="2" charset="2"/>
              <a:buChar char="§"/>
              <a:defRPr/>
            </a:pPr>
            <a:r>
              <a:rPr lang="es-ES" sz="2400" dirty="0">
                <a:effectLst>
                  <a:outerShdw blurRad="38100" dist="38100" dir="2700000" algn="tl">
                    <a:srgbClr val="000000"/>
                  </a:outerShdw>
                </a:effectLst>
                <a:latin typeface="Arial" charset="0"/>
              </a:rPr>
              <a:t>Puede durar desde unos pocos segundos hasta un cuarto de hora 
Causado por tensión o lesiones
</a:t>
            </a:r>
            <a:endParaRPr lang="en-US" sz="2400" dirty="0">
              <a:effectLst>
                <a:outerShdw blurRad="38100" dist="38100" dir="2700000" algn="tl">
                  <a:srgbClr val="000000"/>
                </a:outerShdw>
              </a:effectLst>
              <a:latin typeface="Arial"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a:extLst>
              <a:ext uri="{FF2B5EF4-FFF2-40B4-BE49-F238E27FC236}">
                <a16:creationId xmlns:a16="http://schemas.microsoft.com/office/drawing/2014/main" id="{DBFBF51B-3604-44FA-8E82-64BCEB9CCBF6}"/>
              </a:ext>
            </a:extLst>
          </p:cNvPr>
          <p:cNvSpPr>
            <a:spLocks noGrp="1" noRot="1" noChangeArrowheads="1"/>
          </p:cNvSpPr>
          <p:nvPr>
            <p:ph type="title" idx="4294967295"/>
          </p:nvPr>
        </p:nvSpPr>
        <p:spPr>
          <a:xfrm>
            <a:off x="1524000" y="-228600"/>
            <a:ext cx="8229600" cy="1143000"/>
          </a:xfrm>
        </p:spPr>
        <p:txBody>
          <a:bodyPr>
            <a:normAutofit/>
          </a:bodyPr>
          <a:lstStyle/>
          <a:p>
            <a:pPr algn="ctr">
              <a:defRPr/>
            </a:pPr>
            <a:r>
              <a:rPr lang="en-US" dirty="0" err="1"/>
              <a:t>Trastornos</a:t>
            </a:r>
            <a:r>
              <a:rPr lang="en-US" dirty="0"/>
              <a:t> </a:t>
            </a:r>
            <a:r>
              <a:rPr lang="en-US" dirty="0" err="1"/>
              <a:t>musculares</a:t>
            </a:r>
            <a:endParaRPr lang="en-US" dirty="0"/>
          </a:p>
        </p:txBody>
      </p:sp>
      <p:sp>
        <p:nvSpPr>
          <p:cNvPr id="276483" name="Rectangle 3">
            <a:extLst>
              <a:ext uri="{FF2B5EF4-FFF2-40B4-BE49-F238E27FC236}">
                <a16:creationId xmlns:a16="http://schemas.microsoft.com/office/drawing/2014/main" id="{9D7179AB-6C99-4FF0-8ECD-ADB9F7640158}"/>
              </a:ext>
            </a:extLst>
          </p:cNvPr>
          <p:cNvSpPr>
            <a:spLocks noGrp="1" noRot="1" noChangeArrowheads="1"/>
          </p:cNvSpPr>
          <p:nvPr>
            <p:ph sz="half" idx="4294967295"/>
          </p:nvPr>
        </p:nvSpPr>
        <p:spPr>
          <a:xfrm>
            <a:off x="762000" y="1219200"/>
            <a:ext cx="9906000" cy="2819400"/>
          </a:xfrm>
        </p:spPr>
        <p:txBody>
          <a:bodyPr>
            <a:normAutofit fontScale="92500"/>
          </a:bodyPr>
          <a:lstStyle/>
          <a:p>
            <a:pPr marL="365760" indent="-256032">
              <a:lnSpc>
                <a:spcPct val="80000"/>
              </a:lnSpc>
              <a:defRPr/>
            </a:pPr>
            <a:r>
              <a:rPr lang="es-ES" sz="2400" dirty="0"/>
              <a:t>El tétanos es una enfermedad prevenible a través de la vacunación 
Causado por bacterias que entran en el cuerpo a través de la piel 
Se encuentra en el suelo, el polvo y el estiércol 
La bacteria toxina produce interfiere con la transmisión nerviosa de los músculos y hace que se apoderen de espasmos dolorosos.
El tétanos normalmente comienza en la mandíbula y los músculos de la cara, extendiéndose rápidamente a los brazos y las piernas. 
</a:t>
            </a:r>
            <a:endParaRPr lang="en-US" dirty="0"/>
          </a:p>
        </p:txBody>
      </p:sp>
      <p:sp>
        <p:nvSpPr>
          <p:cNvPr id="45060" name="Rectangle 7">
            <a:extLst>
              <a:ext uri="{FF2B5EF4-FFF2-40B4-BE49-F238E27FC236}">
                <a16:creationId xmlns:a16="http://schemas.microsoft.com/office/drawing/2014/main" id="{E7A62D9C-AEF3-4A68-A0DA-7E0BBF748563}"/>
              </a:ext>
            </a:extLst>
          </p:cNvPr>
          <p:cNvSpPr>
            <a:spLocks noGrp="1" noRot="1" noChangeArrowheads="1"/>
          </p:cNvSpPr>
          <p:nvPr>
            <p:ph sz="half" idx="4294967295"/>
          </p:nvPr>
        </p:nvSpPr>
        <p:spPr>
          <a:xfrm>
            <a:off x="5292725" y="4114800"/>
            <a:ext cx="3927475" cy="1905000"/>
          </a:xfrm>
        </p:spPr>
        <p:txBody>
          <a:bodyPr>
            <a:normAutofit fontScale="92500" lnSpcReduction="20000"/>
          </a:bodyPr>
          <a:lstStyle/>
          <a:p>
            <a:pPr lvl="1">
              <a:lnSpc>
                <a:spcPct val="80000"/>
              </a:lnSpc>
            </a:pPr>
            <a:r>
              <a:rPr lang="es-ES" altLang="en-US" dirty="0"/>
              <a:t>"Bloqueo"
Dificultad para tragar 
Los intestinos a menudo se apoderan
La vejiga no se vacía
Asfixia 
Paro cardíaco 
</a:t>
            </a:r>
            <a:endParaRPr lang="en-US" altLang="en-US" sz="2000" dirty="0"/>
          </a:p>
        </p:txBody>
      </p:sp>
      <p:sp>
        <p:nvSpPr>
          <p:cNvPr id="276484" name="Text Box 4">
            <a:extLst>
              <a:ext uri="{FF2B5EF4-FFF2-40B4-BE49-F238E27FC236}">
                <a16:creationId xmlns:a16="http://schemas.microsoft.com/office/drawing/2014/main" id="{C27960C8-9333-4418-8ACB-7AF016B7D743}"/>
              </a:ext>
            </a:extLst>
          </p:cNvPr>
          <p:cNvSpPr txBox="1">
            <a:spLocks noChangeArrowheads="1"/>
          </p:cNvSpPr>
          <p:nvPr/>
        </p:nvSpPr>
        <p:spPr bwMode="auto">
          <a:xfrm>
            <a:off x="4572000" y="533400"/>
            <a:ext cx="2590800" cy="1200329"/>
          </a:xfrm>
          <a:prstGeom prst="rect">
            <a:avLst/>
          </a:prstGeom>
          <a:noFill/>
          <a:ln w="9525" algn="ctr">
            <a:noFill/>
            <a:miter lim="800000"/>
            <a:headEnd/>
            <a:tailEnd/>
          </a:ln>
          <a:effectLst/>
        </p:spPr>
        <p:txBody>
          <a:bodyPr>
            <a:spAutoFit/>
          </a:bodyPr>
          <a:lstStyle/>
          <a:p>
            <a:pPr>
              <a:defRPr/>
            </a:pPr>
            <a:r>
              <a:rPr lang="en-US" sz="3600" dirty="0" err="1">
                <a:effectLst>
                  <a:outerShdw blurRad="38100" dist="38100" dir="2700000" algn="tl">
                    <a:srgbClr val="000000"/>
                  </a:outerShdw>
                </a:effectLst>
                <a:latin typeface="Arial" charset="0"/>
              </a:rPr>
              <a:t>Tétanos</a:t>
            </a:r>
            <a:r>
              <a:rPr lang="en-US" sz="3600" dirty="0">
                <a:effectLst>
                  <a:outerShdw blurRad="38100" dist="38100" dir="2700000" algn="tl">
                    <a:srgbClr val="000000"/>
                  </a:outerShdw>
                </a:effectLst>
                <a:latin typeface="Arial" charset="0"/>
              </a:rPr>
              <a:t>
</a:t>
            </a:r>
          </a:p>
        </p:txBody>
      </p:sp>
      <p:pic>
        <p:nvPicPr>
          <p:cNvPr id="45062" name="Picture 6" descr="risus+sardonicus">
            <a:hlinkClick r:id="rId3"/>
            <a:extLst>
              <a:ext uri="{FF2B5EF4-FFF2-40B4-BE49-F238E27FC236}">
                <a16:creationId xmlns:a16="http://schemas.microsoft.com/office/drawing/2014/main" id="{08A9F6A3-9808-438B-9327-7EC3E2D2C8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53600" y="3924300"/>
            <a:ext cx="1504950" cy="171450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5063" name="Picture 11" descr="SoldierTetanus">
            <a:extLst>
              <a:ext uri="{FF2B5EF4-FFF2-40B4-BE49-F238E27FC236}">
                <a16:creationId xmlns:a16="http://schemas.microsoft.com/office/drawing/2014/main" id="{B8F50BD3-AFA3-4EDC-A59A-A992CC96C7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3810000"/>
            <a:ext cx="3352800" cy="198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a:extLst>
              <a:ext uri="{FF2B5EF4-FFF2-40B4-BE49-F238E27FC236}">
                <a16:creationId xmlns:a16="http://schemas.microsoft.com/office/drawing/2014/main" id="{84246C4A-C075-4D86-9E57-3E00D6D97C17}"/>
              </a:ext>
            </a:extLst>
          </p:cNvPr>
          <p:cNvSpPr>
            <a:spLocks noGrp="1" noRot="1" noChangeArrowheads="1"/>
          </p:cNvSpPr>
          <p:nvPr>
            <p:ph type="title" idx="4294967295"/>
          </p:nvPr>
        </p:nvSpPr>
        <p:spPr>
          <a:xfrm>
            <a:off x="1524000" y="274638"/>
            <a:ext cx="8229600" cy="1143000"/>
          </a:xfrm>
        </p:spPr>
        <p:txBody>
          <a:bodyPr>
            <a:normAutofit fontScale="90000"/>
          </a:bodyPr>
          <a:lstStyle/>
          <a:p>
            <a:pPr algn="ctr">
              <a:defRPr/>
            </a:pPr>
            <a:r>
              <a:rPr lang="en-US" dirty="0" err="1"/>
              <a:t>Trastornos</a:t>
            </a:r>
            <a:r>
              <a:rPr lang="en-US" dirty="0"/>
              <a:t> </a:t>
            </a:r>
            <a:r>
              <a:rPr lang="en-US" dirty="0" err="1"/>
              <a:t>musculares</a:t>
            </a:r>
            <a:r>
              <a:rPr lang="en-US" dirty="0"/>
              <a:t>
</a:t>
            </a:r>
          </a:p>
        </p:txBody>
      </p:sp>
      <p:sp>
        <p:nvSpPr>
          <p:cNvPr id="46083" name="Rectangle 3">
            <a:extLst>
              <a:ext uri="{FF2B5EF4-FFF2-40B4-BE49-F238E27FC236}">
                <a16:creationId xmlns:a16="http://schemas.microsoft.com/office/drawing/2014/main" id="{B3861CB0-1B82-496C-B7EB-D274915E1D9A}"/>
              </a:ext>
            </a:extLst>
          </p:cNvPr>
          <p:cNvSpPr>
            <a:spLocks noGrp="1" noRot="1" noChangeArrowheads="1"/>
          </p:cNvSpPr>
          <p:nvPr>
            <p:ph sz="half" idx="4294967295"/>
          </p:nvPr>
        </p:nvSpPr>
        <p:spPr>
          <a:xfrm>
            <a:off x="533400" y="1905000"/>
            <a:ext cx="11353800" cy="2057400"/>
          </a:xfrm>
        </p:spPr>
        <p:txBody>
          <a:bodyPr>
            <a:normAutofit lnSpcReduction="10000"/>
          </a:bodyPr>
          <a:lstStyle/>
          <a:p>
            <a:pPr>
              <a:lnSpc>
                <a:spcPct val="80000"/>
              </a:lnSpc>
            </a:pPr>
            <a:r>
              <a:rPr lang="es-ES" altLang="en-US" sz="2000" dirty="0"/>
              <a:t>Producido naturalmente por el organismo para apoyar funciones tales como la lucha contra el estrés y la promoción del crecimiento y el desarrollo
Conocido como </a:t>
            </a:r>
            <a:r>
              <a:rPr lang="es-ES" altLang="en-US" sz="2000" dirty="0" err="1"/>
              <a:t>roids</a:t>
            </a:r>
            <a:r>
              <a:rPr lang="es-ES" altLang="en-US" sz="2000" dirty="0"/>
              <a:t>, jugo, bombo, entrenadores de peso, caramelos de gimnasio, </a:t>
            </a:r>
            <a:r>
              <a:rPr lang="es-ES" altLang="en-US" sz="2000" dirty="0" err="1"/>
              <a:t>arnolds</a:t>
            </a:r>
            <a:r>
              <a:rPr lang="es-ES" altLang="en-US" sz="2000" dirty="0"/>
              <a:t>, apiladores o bombeadores
Personas usan píldoras de esteroides, geles, cremas, o inyecciones para mejorar su rendimiento deportivo o la forma en que se ven.  
Los esteroides anabólicos causan muchos tipos diferentes de problemas 
</a:t>
            </a:r>
            <a:endParaRPr lang="en-US" altLang="en-US" sz="2400" dirty="0"/>
          </a:p>
        </p:txBody>
      </p:sp>
      <p:sp>
        <p:nvSpPr>
          <p:cNvPr id="46084" name="Rectangle 5">
            <a:extLst>
              <a:ext uri="{FF2B5EF4-FFF2-40B4-BE49-F238E27FC236}">
                <a16:creationId xmlns:a16="http://schemas.microsoft.com/office/drawing/2014/main" id="{733B3F50-8796-44E5-B298-DFD0228F9047}"/>
              </a:ext>
            </a:extLst>
          </p:cNvPr>
          <p:cNvSpPr>
            <a:spLocks noGrp="1" noRot="1" noChangeArrowheads="1"/>
          </p:cNvSpPr>
          <p:nvPr>
            <p:ph sz="half" idx="4294967295"/>
          </p:nvPr>
        </p:nvSpPr>
        <p:spPr>
          <a:xfrm>
            <a:off x="1524000" y="3886200"/>
            <a:ext cx="3810000" cy="2971800"/>
          </a:xfrm>
        </p:spPr>
        <p:txBody>
          <a:bodyPr/>
          <a:lstStyle/>
          <a:p>
            <a:pPr eaLnBrk="1" hangingPunct="1">
              <a:lnSpc>
                <a:spcPct val="80000"/>
              </a:lnSpc>
            </a:pPr>
            <a:endParaRPr lang="en-US" altLang="en-US" sz="1600"/>
          </a:p>
          <a:p>
            <a:pPr eaLnBrk="1" hangingPunct="1">
              <a:lnSpc>
                <a:spcPct val="80000"/>
              </a:lnSpc>
            </a:pPr>
            <a:endParaRPr lang="en-US" altLang="en-US" sz="1600"/>
          </a:p>
        </p:txBody>
      </p:sp>
      <p:sp>
        <p:nvSpPr>
          <p:cNvPr id="260100" name="Text Box 4">
            <a:extLst>
              <a:ext uri="{FF2B5EF4-FFF2-40B4-BE49-F238E27FC236}">
                <a16:creationId xmlns:a16="http://schemas.microsoft.com/office/drawing/2014/main" id="{A7FD349C-810F-4A84-BF4F-3630CC307F89}"/>
              </a:ext>
            </a:extLst>
          </p:cNvPr>
          <p:cNvSpPr txBox="1">
            <a:spLocks noChangeArrowheads="1"/>
          </p:cNvSpPr>
          <p:nvPr/>
        </p:nvSpPr>
        <p:spPr bwMode="auto">
          <a:xfrm>
            <a:off x="3505200" y="1295400"/>
            <a:ext cx="5486400" cy="1200329"/>
          </a:xfrm>
          <a:prstGeom prst="rect">
            <a:avLst/>
          </a:prstGeom>
          <a:noFill/>
          <a:ln w="9525" algn="ctr">
            <a:noFill/>
            <a:miter lim="800000"/>
            <a:headEnd/>
            <a:tailEnd/>
          </a:ln>
          <a:effectLst/>
        </p:spPr>
        <p:txBody>
          <a:bodyPr wrap="square">
            <a:spAutoFit/>
          </a:bodyPr>
          <a:lstStyle/>
          <a:p>
            <a:pPr>
              <a:defRPr/>
            </a:pPr>
            <a:r>
              <a:rPr lang="en-US" sz="3600" dirty="0" err="1">
                <a:effectLst>
                  <a:outerShdw blurRad="38100" dist="38100" dir="2700000" algn="tl">
                    <a:srgbClr val="000000"/>
                  </a:outerShdw>
                </a:effectLst>
                <a:latin typeface="Arial" charset="0"/>
              </a:rPr>
              <a:t>Esteroides</a:t>
            </a:r>
            <a:r>
              <a:rPr lang="en-US" sz="3600" dirty="0">
                <a:effectLst>
                  <a:outerShdw blurRad="38100" dist="38100" dir="2700000" algn="tl">
                    <a:srgbClr val="000000"/>
                  </a:outerShdw>
                </a:effectLst>
                <a:latin typeface="Arial" charset="0"/>
              </a:rPr>
              <a:t> </a:t>
            </a:r>
            <a:r>
              <a:rPr lang="en-US" sz="3600" dirty="0" err="1">
                <a:effectLst>
                  <a:outerShdw blurRad="38100" dist="38100" dir="2700000" algn="tl">
                    <a:srgbClr val="000000"/>
                  </a:outerShdw>
                </a:effectLst>
                <a:latin typeface="Arial" charset="0"/>
              </a:rPr>
              <a:t>anabólicos</a:t>
            </a:r>
            <a:r>
              <a:rPr lang="en-US" sz="3600" dirty="0">
                <a:effectLst>
                  <a:outerShdw blurRad="38100" dist="38100" dir="2700000" algn="tl">
                    <a:srgbClr val="000000"/>
                  </a:outerShdw>
                </a:effectLst>
                <a:latin typeface="Arial" charset="0"/>
              </a:rPr>
              <a:t>
</a:t>
            </a:r>
          </a:p>
        </p:txBody>
      </p:sp>
      <p:pic>
        <p:nvPicPr>
          <p:cNvPr id="46086" name="Picture 7" descr="Ms. Fitness Olympia Competition">
            <a:extLst>
              <a:ext uri="{FF2B5EF4-FFF2-40B4-BE49-F238E27FC236}">
                <a16:creationId xmlns:a16="http://schemas.microsoft.com/office/drawing/2014/main" id="{64E59C51-46A2-4BC4-A3E5-F91E24CDC9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787400"/>
            <a:ext cx="11430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7" name="Picture 9" descr="Mr. Olympia Competition">
            <a:extLst>
              <a:ext uri="{FF2B5EF4-FFF2-40B4-BE49-F238E27FC236}">
                <a16:creationId xmlns:a16="http://schemas.microsoft.com/office/drawing/2014/main" id="{7880ACB3-792B-4499-9B8C-35BC4E312A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7926" b="3999"/>
          <a:stretch>
            <a:fillRect/>
          </a:stretch>
        </p:blipFill>
        <p:spPr bwMode="auto">
          <a:xfrm>
            <a:off x="9220201" y="762000"/>
            <a:ext cx="10763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Picture 11" descr="lenda-murray">
            <a:extLst>
              <a:ext uri="{FF2B5EF4-FFF2-40B4-BE49-F238E27FC236}">
                <a16:creationId xmlns:a16="http://schemas.microsoft.com/office/drawing/2014/main" id="{1D1DFEB1-98CC-44E1-AD45-AE8C514555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67800" y="3733800"/>
            <a:ext cx="1997075"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a:extLst>
              <a:ext uri="{FF2B5EF4-FFF2-40B4-BE49-F238E27FC236}">
                <a16:creationId xmlns:a16="http://schemas.microsoft.com/office/drawing/2014/main" id="{30025A74-DA21-4194-BE1B-F4996FD73F0A}"/>
              </a:ext>
            </a:extLst>
          </p:cNvPr>
          <p:cNvSpPr>
            <a:spLocks noGrp="1" noRot="1" noChangeArrowheads="1"/>
          </p:cNvSpPr>
          <p:nvPr>
            <p:ph type="title" idx="4294967295"/>
          </p:nvPr>
        </p:nvSpPr>
        <p:spPr>
          <a:xfrm>
            <a:off x="1524000" y="274638"/>
            <a:ext cx="8229600" cy="1143000"/>
          </a:xfrm>
        </p:spPr>
        <p:txBody>
          <a:bodyPr>
            <a:normAutofit fontScale="90000"/>
          </a:bodyPr>
          <a:lstStyle/>
          <a:p>
            <a:pPr algn="ctr">
              <a:defRPr/>
            </a:pPr>
            <a:r>
              <a:rPr lang="en-US" dirty="0" err="1"/>
              <a:t>Trastornos</a:t>
            </a:r>
            <a:r>
              <a:rPr lang="en-US" dirty="0"/>
              <a:t> </a:t>
            </a:r>
            <a:r>
              <a:rPr lang="en-US" dirty="0" err="1"/>
              <a:t>musculares</a:t>
            </a:r>
            <a:r>
              <a:rPr lang="en-US" dirty="0"/>
              <a:t>
</a:t>
            </a:r>
          </a:p>
        </p:txBody>
      </p:sp>
      <p:sp>
        <p:nvSpPr>
          <p:cNvPr id="47107" name="Rectangle 3">
            <a:extLst>
              <a:ext uri="{FF2B5EF4-FFF2-40B4-BE49-F238E27FC236}">
                <a16:creationId xmlns:a16="http://schemas.microsoft.com/office/drawing/2014/main" id="{DF30EF7A-20DF-41D1-9E3E-E21089F1F178}"/>
              </a:ext>
            </a:extLst>
          </p:cNvPr>
          <p:cNvSpPr>
            <a:spLocks noGrp="1" noRot="1" noChangeArrowheads="1"/>
          </p:cNvSpPr>
          <p:nvPr>
            <p:ph sz="half" idx="4294967295"/>
          </p:nvPr>
        </p:nvSpPr>
        <p:spPr>
          <a:xfrm>
            <a:off x="228600" y="1600200"/>
            <a:ext cx="7924800" cy="990600"/>
          </a:xfrm>
        </p:spPr>
        <p:txBody>
          <a:bodyPr>
            <a:noAutofit/>
          </a:bodyPr>
          <a:lstStyle/>
          <a:p>
            <a:pPr>
              <a:lnSpc>
                <a:spcPct val="90000"/>
              </a:lnSpc>
            </a:pPr>
            <a:r>
              <a:rPr lang="es-ES" altLang="en-US" sz="3200" dirty="0"/>
              <a:t>La parálisis cerebral es un grupo de trastornos que afectan la capacidad de una persona para moverse y mantener el equilibrio y la postura. 
</a:t>
            </a:r>
            <a:endParaRPr lang="en-US" altLang="en-US" sz="3200" dirty="0"/>
          </a:p>
        </p:txBody>
      </p:sp>
      <p:sp>
        <p:nvSpPr>
          <p:cNvPr id="47108" name="Rectangle 9">
            <a:extLst>
              <a:ext uri="{FF2B5EF4-FFF2-40B4-BE49-F238E27FC236}">
                <a16:creationId xmlns:a16="http://schemas.microsoft.com/office/drawing/2014/main" id="{C7538EC8-2528-4065-995E-98EE31A46962}"/>
              </a:ext>
            </a:extLst>
          </p:cNvPr>
          <p:cNvSpPr>
            <a:spLocks noGrp="1" noRot="1" noChangeArrowheads="1"/>
          </p:cNvSpPr>
          <p:nvPr>
            <p:ph sz="half" idx="4294967295"/>
          </p:nvPr>
        </p:nvSpPr>
        <p:spPr>
          <a:xfrm>
            <a:off x="4987926" y="2362200"/>
            <a:ext cx="5680075" cy="4191000"/>
          </a:xfrm>
        </p:spPr>
        <p:txBody>
          <a:bodyPr/>
          <a:lstStyle/>
          <a:p>
            <a:pPr eaLnBrk="1" hangingPunct="1">
              <a:lnSpc>
                <a:spcPct val="90000"/>
              </a:lnSpc>
            </a:pPr>
            <a:endParaRPr lang="en-US" altLang="en-US" sz="2000"/>
          </a:p>
          <a:p>
            <a:pPr eaLnBrk="1" hangingPunct="1">
              <a:lnSpc>
                <a:spcPct val="90000"/>
              </a:lnSpc>
            </a:pPr>
            <a:endParaRPr lang="en-US" altLang="en-US" sz="2000"/>
          </a:p>
          <a:p>
            <a:pPr eaLnBrk="1" hangingPunct="1">
              <a:lnSpc>
                <a:spcPct val="90000"/>
              </a:lnSpc>
            </a:pPr>
            <a:endParaRPr lang="en-US" altLang="en-US" sz="2000"/>
          </a:p>
        </p:txBody>
      </p:sp>
      <p:sp>
        <p:nvSpPr>
          <p:cNvPr id="263172" name="Text Box 4">
            <a:extLst>
              <a:ext uri="{FF2B5EF4-FFF2-40B4-BE49-F238E27FC236}">
                <a16:creationId xmlns:a16="http://schemas.microsoft.com/office/drawing/2014/main" id="{C973567B-4A5A-4F70-B064-CFB45906B3DC}"/>
              </a:ext>
            </a:extLst>
          </p:cNvPr>
          <p:cNvSpPr txBox="1">
            <a:spLocks noChangeArrowheads="1"/>
          </p:cNvSpPr>
          <p:nvPr/>
        </p:nvSpPr>
        <p:spPr bwMode="auto">
          <a:xfrm>
            <a:off x="4038600" y="838200"/>
            <a:ext cx="3810000" cy="1200329"/>
          </a:xfrm>
          <a:prstGeom prst="rect">
            <a:avLst/>
          </a:prstGeom>
          <a:noFill/>
          <a:ln w="9525" algn="ctr">
            <a:noFill/>
            <a:miter lim="800000"/>
            <a:headEnd/>
            <a:tailEnd/>
          </a:ln>
          <a:effectLst/>
        </p:spPr>
        <p:txBody>
          <a:bodyPr>
            <a:spAutoFit/>
          </a:bodyPr>
          <a:lstStyle/>
          <a:p>
            <a:pPr>
              <a:defRPr/>
            </a:pPr>
            <a:r>
              <a:rPr lang="en-US" sz="3600" dirty="0">
                <a:effectLst>
                  <a:outerShdw blurRad="38100" dist="38100" dir="2700000" algn="tl">
                    <a:srgbClr val="000000"/>
                  </a:outerShdw>
                </a:effectLst>
                <a:latin typeface="Arial" charset="0"/>
              </a:rPr>
              <a:t>Cerebral </a:t>
            </a:r>
            <a:r>
              <a:rPr lang="en-US" sz="3600" dirty="0" err="1">
                <a:effectLst>
                  <a:outerShdw blurRad="38100" dist="38100" dir="2700000" algn="tl">
                    <a:srgbClr val="000000"/>
                  </a:outerShdw>
                </a:effectLst>
                <a:latin typeface="Arial" charset="0"/>
              </a:rPr>
              <a:t>Palsey</a:t>
            </a:r>
            <a:r>
              <a:rPr lang="en-US" sz="3600" dirty="0">
                <a:effectLst>
                  <a:outerShdw blurRad="38100" dist="38100" dir="2700000" algn="tl">
                    <a:srgbClr val="000000"/>
                  </a:outerShdw>
                </a:effectLst>
                <a:latin typeface="Arial" charset="0"/>
              </a:rPr>
              <a:t>
</a:t>
            </a:r>
          </a:p>
        </p:txBody>
      </p:sp>
      <p:pic>
        <p:nvPicPr>
          <p:cNvPr id="47110" name="Picture 6" descr="2dc5572c7c">
            <a:extLst>
              <a:ext uri="{FF2B5EF4-FFF2-40B4-BE49-F238E27FC236}">
                <a16:creationId xmlns:a16="http://schemas.microsoft.com/office/drawing/2014/main" id="{15CE12F3-ADF1-4BA9-937E-98615655A2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2290618"/>
            <a:ext cx="3151188"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BEC5AD8F-0701-42A7-BBB0-8C715EA0594F}"/>
              </a:ext>
            </a:extLst>
          </p:cNvPr>
          <p:cNvSpPr>
            <a:spLocks noGrp="1" noRot="1" noChangeArrowheads="1"/>
          </p:cNvSpPr>
          <p:nvPr>
            <p:ph type="title" idx="4294967295"/>
          </p:nvPr>
        </p:nvSpPr>
        <p:spPr>
          <a:xfrm>
            <a:off x="1524000" y="274638"/>
            <a:ext cx="8229600" cy="1143000"/>
          </a:xfrm>
        </p:spPr>
        <p:txBody>
          <a:bodyPr>
            <a:normAutofit fontScale="90000"/>
          </a:bodyPr>
          <a:lstStyle/>
          <a:p>
            <a:pPr algn="ctr">
              <a:defRPr/>
            </a:pPr>
            <a:r>
              <a:rPr lang="en-US" dirty="0" err="1"/>
              <a:t>Trastornos</a:t>
            </a:r>
            <a:r>
              <a:rPr lang="en-US" dirty="0"/>
              <a:t> </a:t>
            </a:r>
            <a:r>
              <a:rPr lang="en-US" dirty="0" err="1"/>
              <a:t>musculares</a:t>
            </a:r>
            <a:r>
              <a:rPr lang="en-US" dirty="0"/>
              <a:t>
</a:t>
            </a:r>
          </a:p>
        </p:txBody>
      </p:sp>
      <p:sp>
        <p:nvSpPr>
          <p:cNvPr id="48131" name="Rectangle 9">
            <a:extLst>
              <a:ext uri="{FF2B5EF4-FFF2-40B4-BE49-F238E27FC236}">
                <a16:creationId xmlns:a16="http://schemas.microsoft.com/office/drawing/2014/main" id="{37B817F4-6FD9-4651-B638-0EE846835562}"/>
              </a:ext>
            </a:extLst>
          </p:cNvPr>
          <p:cNvSpPr>
            <a:spLocks noGrp="1" noRot="1" noChangeArrowheads="1"/>
          </p:cNvSpPr>
          <p:nvPr>
            <p:ph sz="half" idx="4294967295"/>
          </p:nvPr>
        </p:nvSpPr>
        <p:spPr>
          <a:xfrm>
            <a:off x="533400" y="2057400"/>
            <a:ext cx="10134600" cy="2590800"/>
          </a:xfrm>
        </p:spPr>
        <p:txBody>
          <a:bodyPr>
            <a:normAutofit fontScale="92500"/>
          </a:bodyPr>
          <a:lstStyle/>
          <a:p>
            <a:pPr>
              <a:lnSpc>
                <a:spcPct val="80000"/>
              </a:lnSpc>
            </a:pPr>
            <a:r>
              <a:rPr lang="es-ES" altLang="en-US" sz="2400" b="1" dirty="0"/>
              <a:t>Distrofia muscular- más conocida de las enfermedades hereditarias
Una condición genética que describe más de 20 enfermedades musculares genéticas y hereditarias.
Caracterizado por la debilidad muscular esquelética progresiva, defectos en las proteínas musculares, y la muerte de las células musculares y el tejido.
En algunos casos, los músculos cardíacos y lisos se ven afectados. 
</a:t>
            </a:r>
            <a:endParaRPr lang="en-US" altLang="en-US" sz="2400" dirty="0"/>
          </a:p>
        </p:txBody>
      </p:sp>
      <p:sp>
        <p:nvSpPr>
          <p:cNvPr id="264196" name="Text Box 4">
            <a:extLst>
              <a:ext uri="{FF2B5EF4-FFF2-40B4-BE49-F238E27FC236}">
                <a16:creationId xmlns:a16="http://schemas.microsoft.com/office/drawing/2014/main" id="{253580CF-57AD-4ACD-8D7B-4EE519E5C34B}"/>
              </a:ext>
            </a:extLst>
          </p:cNvPr>
          <p:cNvSpPr txBox="1">
            <a:spLocks noChangeArrowheads="1"/>
          </p:cNvSpPr>
          <p:nvPr/>
        </p:nvSpPr>
        <p:spPr bwMode="auto">
          <a:xfrm>
            <a:off x="3581400" y="1371600"/>
            <a:ext cx="4953000" cy="1200329"/>
          </a:xfrm>
          <a:prstGeom prst="rect">
            <a:avLst/>
          </a:prstGeom>
          <a:noFill/>
          <a:ln w="9525" algn="ctr">
            <a:noFill/>
            <a:miter lim="800000"/>
            <a:headEnd/>
            <a:tailEnd/>
          </a:ln>
          <a:effectLst/>
        </p:spPr>
        <p:txBody>
          <a:bodyPr>
            <a:spAutoFit/>
          </a:bodyPr>
          <a:lstStyle/>
          <a:p>
            <a:pPr>
              <a:defRPr/>
            </a:pPr>
            <a:r>
              <a:rPr lang="en-US" sz="3600" dirty="0" err="1">
                <a:effectLst>
                  <a:outerShdw blurRad="38100" dist="38100" dir="2700000" algn="tl">
                    <a:srgbClr val="000000"/>
                  </a:outerShdw>
                </a:effectLst>
                <a:latin typeface="Arial" charset="0"/>
              </a:rPr>
              <a:t>Distrofia</a:t>
            </a:r>
            <a:r>
              <a:rPr lang="en-US" sz="3600" dirty="0">
                <a:effectLst>
                  <a:outerShdw blurRad="38100" dist="38100" dir="2700000" algn="tl">
                    <a:srgbClr val="000000"/>
                  </a:outerShdw>
                </a:effectLst>
                <a:latin typeface="Arial" charset="0"/>
              </a:rPr>
              <a:t> muscular
</a:t>
            </a:r>
          </a:p>
        </p:txBody>
      </p:sp>
      <p:pic>
        <p:nvPicPr>
          <p:cNvPr id="48133" name="Picture 8" descr="1135-0550x0350">
            <a:extLst>
              <a:ext uri="{FF2B5EF4-FFF2-40B4-BE49-F238E27FC236}">
                <a16:creationId xmlns:a16="http://schemas.microsoft.com/office/drawing/2014/main" id="{C43794F8-8364-4CFE-AB81-9AED30FCCF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41232"/>
          <a:stretch>
            <a:fillRect/>
          </a:stretch>
        </p:blipFill>
        <p:spPr bwMode="auto">
          <a:xfrm>
            <a:off x="7086600" y="4365607"/>
            <a:ext cx="4038600" cy="2492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735373"/>
            <a:ext cx="11506200" cy="3935620"/>
          </a:xfrm>
        </p:spPr>
        <p:txBody>
          <a:bodyPr/>
          <a:lstStyle/>
          <a:p>
            <a:pPr indent="0">
              <a:spcBef>
                <a:spcPts val="0"/>
              </a:spcBef>
              <a:buNone/>
            </a:pPr>
            <a:r>
              <a:rPr lang="es-ES" dirty="0"/>
              <a:t>Se compone de células cilíndricas relativamente grandes y largas, llamadas </a:t>
            </a:r>
            <a:r>
              <a:rPr lang="es-ES" dirty="0" err="1"/>
              <a:t>Myocytes</a:t>
            </a:r>
            <a:r>
              <a:rPr lang="es-ES" dirty="0"/>
              <a:t>. El rango de celdas de 10 a 100 c de diámetro y algunos miden hasta 30 cm de largo. Dado que cientos de células embrionarias se fusionan para producir cada célula muscular'
</a:t>
            </a:r>
            <a:endParaRPr lang="en-US" dirty="0"/>
          </a:p>
        </p:txBody>
      </p:sp>
      <p:sp>
        <p:nvSpPr>
          <p:cNvPr id="3" name="Title 2"/>
          <p:cNvSpPr>
            <a:spLocks noGrp="1"/>
          </p:cNvSpPr>
          <p:nvPr>
            <p:ph type="title"/>
          </p:nvPr>
        </p:nvSpPr>
        <p:spPr/>
        <p:txBody>
          <a:bodyPr>
            <a:normAutofit fontScale="90000"/>
          </a:bodyPr>
          <a:lstStyle/>
          <a:p>
            <a:r>
              <a:rPr lang="es-ES" dirty="0"/>
              <a:t>El sistema muscular esquelético : Anatomía de la microscopía
</a:t>
            </a:r>
            <a:endParaRPr lang="en-US" dirty="0"/>
          </a:p>
        </p:txBody>
      </p:sp>
      <p:pic>
        <p:nvPicPr>
          <p:cNvPr id="17412" name="Picture 4" descr="https://o.quizlet.com/i/xuybzumCOxWp53t87vAwEg_m.jpg"/>
          <p:cNvPicPr>
            <a:picLocks noChangeAspect="1" noChangeArrowheads="1"/>
          </p:cNvPicPr>
          <p:nvPr/>
        </p:nvPicPr>
        <p:blipFill>
          <a:blip r:embed="rId2" cstate="print"/>
          <a:srcRect/>
          <a:stretch>
            <a:fillRect/>
          </a:stretch>
        </p:blipFill>
        <p:spPr bwMode="auto">
          <a:xfrm>
            <a:off x="1403074" y="3319773"/>
            <a:ext cx="1987826" cy="1490870"/>
          </a:xfrm>
          <a:prstGeom prst="rect">
            <a:avLst/>
          </a:prstGeom>
          <a:noFill/>
        </p:spPr>
      </p:pic>
      <p:pic>
        <p:nvPicPr>
          <p:cNvPr id="6" name="Picture 2" descr="Image result for striate muscle cell">
            <a:extLst>
              <a:ext uri="{FF2B5EF4-FFF2-40B4-BE49-F238E27FC236}">
                <a16:creationId xmlns:a16="http://schemas.microsoft.com/office/drawing/2014/main" id="{E63F9214-0FC3-477D-B1E4-8065CC0B37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2348"/>
          <a:stretch/>
        </p:blipFill>
        <p:spPr bwMode="auto">
          <a:xfrm>
            <a:off x="5680969" y="3505200"/>
            <a:ext cx="6096000" cy="20620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a:extLst>
              <a:ext uri="{FF2B5EF4-FFF2-40B4-BE49-F238E27FC236}">
                <a16:creationId xmlns:a16="http://schemas.microsoft.com/office/drawing/2014/main" id="{AFA52615-DFAF-4B84-8397-DFB9CF046D93}"/>
              </a:ext>
            </a:extLst>
          </p:cNvPr>
          <p:cNvSpPr>
            <a:spLocks noGrp="1" noRot="1" noChangeArrowheads="1"/>
          </p:cNvSpPr>
          <p:nvPr>
            <p:ph type="title" idx="4294967295"/>
          </p:nvPr>
        </p:nvSpPr>
        <p:spPr>
          <a:xfrm>
            <a:off x="1524000" y="-152400"/>
            <a:ext cx="8229600" cy="1143000"/>
          </a:xfrm>
        </p:spPr>
        <p:txBody>
          <a:bodyPr>
            <a:normAutofit fontScale="90000"/>
          </a:bodyPr>
          <a:lstStyle/>
          <a:p>
            <a:pPr algn="ctr">
              <a:defRPr/>
            </a:pPr>
            <a:r>
              <a:rPr lang="en-US" dirty="0" err="1"/>
              <a:t>Trastornos</a:t>
            </a:r>
            <a:r>
              <a:rPr lang="en-US" dirty="0"/>
              <a:t> </a:t>
            </a:r>
            <a:r>
              <a:rPr lang="en-US" dirty="0" err="1"/>
              <a:t>musculares</a:t>
            </a:r>
            <a:r>
              <a:rPr lang="en-US" dirty="0"/>
              <a:t>
</a:t>
            </a:r>
          </a:p>
        </p:txBody>
      </p:sp>
      <p:sp>
        <p:nvSpPr>
          <p:cNvPr id="265222" name="Rectangle 6">
            <a:extLst>
              <a:ext uri="{FF2B5EF4-FFF2-40B4-BE49-F238E27FC236}">
                <a16:creationId xmlns:a16="http://schemas.microsoft.com/office/drawing/2014/main" id="{D810FF37-CF1C-4120-AD42-DFC940D86D3D}"/>
              </a:ext>
            </a:extLst>
          </p:cNvPr>
          <p:cNvSpPr>
            <a:spLocks noGrp="1" noRot="1" noChangeArrowheads="1"/>
          </p:cNvSpPr>
          <p:nvPr>
            <p:ph sz="half" idx="4294967295"/>
          </p:nvPr>
        </p:nvSpPr>
        <p:spPr>
          <a:xfrm>
            <a:off x="457200" y="1981200"/>
            <a:ext cx="6705600" cy="3810000"/>
          </a:xfrm>
        </p:spPr>
        <p:txBody>
          <a:bodyPr>
            <a:normAutofit/>
          </a:bodyPr>
          <a:lstStyle/>
          <a:p>
            <a:pPr marL="365760" indent="-256032">
              <a:lnSpc>
                <a:spcPct val="80000"/>
              </a:lnSpc>
              <a:defRPr/>
            </a:pPr>
            <a:r>
              <a:rPr lang="es-ES" sz="2400" b="1" dirty="0"/>
              <a:t>Miastenia grave- enfermedad neuromuscular autoinmune crónica caracterizada por diferentes grados de debilidad de los músculos esqueléticos
Causado por un defecto en la transmisión de impulsos nerviosos en la unión neuromuscular
 El síntoma característico de la miastenia grave es la fatigabilidad, lo que significa que un músculo que se utiliza repetidamente comienza a debilitarse. 
</a:t>
            </a:r>
            <a:endParaRPr lang="en-US" sz="1600" dirty="0"/>
          </a:p>
        </p:txBody>
      </p:sp>
      <p:sp>
        <p:nvSpPr>
          <p:cNvPr id="265220" name="Text Box 4">
            <a:extLst>
              <a:ext uri="{FF2B5EF4-FFF2-40B4-BE49-F238E27FC236}">
                <a16:creationId xmlns:a16="http://schemas.microsoft.com/office/drawing/2014/main" id="{0999C096-D190-433D-869F-B1496D7D1C03}"/>
              </a:ext>
            </a:extLst>
          </p:cNvPr>
          <p:cNvSpPr txBox="1">
            <a:spLocks noChangeArrowheads="1"/>
          </p:cNvSpPr>
          <p:nvPr/>
        </p:nvSpPr>
        <p:spPr bwMode="auto">
          <a:xfrm>
            <a:off x="4038600" y="1143000"/>
            <a:ext cx="4495800" cy="1200329"/>
          </a:xfrm>
          <a:prstGeom prst="rect">
            <a:avLst/>
          </a:prstGeom>
          <a:noFill/>
          <a:ln w="9525" algn="ctr">
            <a:noFill/>
            <a:miter lim="800000"/>
            <a:headEnd/>
            <a:tailEnd/>
          </a:ln>
          <a:effectLst/>
        </p:spPr>
        <p:txBody>
          <a:bodyPr>
            <a:spAutoFit/>
          </a:bodyPr>
          <a:lstStyle/>
          <a:p>
            <a:pPr>
              <a:defRPr/>
            </a:pPr>
            <a:r>
              <a:rPr lang="en-US" sz="3600" dirty="0" err="1">
                <a:effectLst>
                  <a:outerShdw blurRad="38100" dist="38100" dir="2700000" algn="tl">
                    <a:srgbClr val="000000"/>
                  </a:outerShdw>
                </a:effectLst>
                <a:latin typeface="Arial" charset="0"/>
              </a:rPr>
              <a:t>Miastenia</a:t>
            </a:r>
            <a:r>
              <a:rPr lang="en-US" sz="3600" dirty="0">
                <a:effectLst>
                  <a:outerShdw blurRad="38100" dist="38100" dir="2700000" algn="tl">
                    <a:srgbClr val="000000"/>
                  </a:outerShdw>
                </a:effectLst>
                <a:latin typeface="Arial" charset="0"/>
              </a:rPr>
              <a:t> Gravis
</a:t>
            </a:r>
          </a:p>
        </p:txBody>
      </p:sp>
      <p:pic>
        <p:nvPicPr>
          <p:cNvPr id="49157" name="Picture 10" descr="Myasthenia%20gravis">
            <a:extLst>
              <a:ext uri="{FF2B5EF4-FFF2-40B4-BE49-F238E27FC236}">
                <a16:creationId xmlns:a16="http://schemas.microsoft.com/office/drawing/2014/main" id="{9D89D6F8-990C-4DF3-B247-46B953B72A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8475"/>
          <a:stretch>
            <a:fillRect/>
          </a:stretch>
        </p:blipFill>
        <p:spPr bwMode="auto">
          <a:xfrm>
            <a:off x="1676400" y="152400"/>
            <a:ext cx="1371600"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12" descr="1111">
            <a:extLst>
              <a:ext uri="{FF2B5EF4-FFF2-40B4-BE49-F238E27FC236}">
                <a16:creationId xmlns:a16="http://schemas.microsoft.com/office/drawing/2014/main" id="{0BC3C8B7-0187-49CE-A5DA-8169E7FEBB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001" t="20000" r="2000" b="29999"/>
          <a:stretch>
            <a:fillRect/>
          </a:stretch>
        </p:blipFill>
        <p:spPr bwMode="auto">
          <a:xfrm>
            <a:off x="7848600" y="3449782"/>
            <a:ext cx="3581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a:extLst>
              <a:ext uri="{FF2B5EF4-FFF2-40B4-BE49-F238E27FC236}">
                <a16:creationId xmlns:a16="http://schemas.microsoft.com/office/drawing/2014/main" id="{C6AE28C5-F373-4770-9F45-C8D2169E6E9E}"/>
              </a:ext>
            </a:extLst>
          </p:cNvPr>
          <p:cNvSpPr>
            <a:spLocks noGrp="1" noRot="1" noChangeArrowheads="1"/>
          </p:cNvSpPr>
          <p:nvPr>
            <p:ph type="title" idx="4294967295"/>
          </p:nvPr>
        </p:nvSpPr>
        <p:spPr>
          <a:xfrm>
            <a:off x="1524000" y="274638"/>
            <a:ext cx="8229600" cy="1143000"/>
          </a:xfrm>
        </p:spPr>
        <p:txBody>
          <a:bodyPr>
            <a:normAutofit fontScale="90000"/>
          </a:bodyPr>
          <a:lstStyle/>
          <a:p>
            <a:pPr algn="ctr">
              <a:defRPr/>
            </a:pPr>
            <a:r>
              <a:rPr lang="en-US" dirty="0" err="1"/>
              <a:t>Trastornos</a:t>
            </a:r>
            <a:r>
              <a:rPr lang="en-US" dirty="0"/>
              <a:t> </a:t>
            </a:r>
            <a:r>
              <a:rPr lang="en-US" dirty="0" err="1"/>
              <a:t>musculares</a:t>
            </a:r>
            <a:r>
              <a:rPr lang="en-US" dirty="0"/>
              <a:t>
</a:t>
            </a:r>
          </a:p>
        </p:txBody>
      </p:sp>
      <p:sp>
        <p:nvSpPr>
          <p:cNvPr id="277512" name="Rectangle 8">
            <a:extLst>
              <a:ext uri="{FF2B5EF4-FFF2-40B4-BE49-F238E27FC236}">
                <a16:creationId xmlns:a16="http://schemas.microsoft.com/office/drawing/2014/main" id="{DF398056-1120-4463-9EC5-33C32519B35B}"/>
              </a:ext>
            </a:extLst>
          </p:cNvPr>
          <p:cNvSpPr>
            <a:spLocks noGrp="1" noRot="1" noChangeArrowheads="1"/>
          </p:cNvSpPr>
          <p:nvPr>
            <p:ph sz="half" idx="4294967295"/>
          </p:nvPr>
        </p:nvSpPr>
        <p:spPr>
          <a:xfrm>
            <a:off x="3616326" y="2667000"/>
            <a:ext cx="7051675" cy="3733800"/>
          </a:xfrm>
        </p:spPr>
        <p:txBody>
          <a:bodyPr>
            <a:normAutofit fontScale="92500" lnSpcReduction="20000"/>
          </a:bodyPr>
          <a:lstStyle/>
          <a:p>
            <a:pPr marL="365760" indent="-256032">
              <a:lnSpc>
                <a:spcPct val="80000"/>
              </a:lnSpc>
              <a:defRPr/>
            </a:pPr>
            <a:r>
              <a:rPr lang="es-ES" sz="2400" b="1" dirty="0"/>
              <a:t>La poliomielitis, a menudo llamada poliomielitis, es una</a:t>
            </a:r>
            <a:br>
              <a:rPr lang="es-ES" sz="2400" b="1" dirty="0"/>
            </a:br>
            <a:r>
              <a:rPr lang="es-ES" sz="2400" b="1" dirty="0"/>
              <a:t>enfermedad infecciosa viral que se propaga a partir de</a:t>
            </a:r>
            <a:br>
              <a:rPr lang="es-ES" sz="2400" b="1" dirty="0"/>
            </a:br>
            <a:r>
              <a:rPr lang="es-ES" sz="2400" b="1" dirty="0"/>
              <a:t>persona a persona a través de la vía fecal-oral. 
La mayoría de las infecciones por poliomielitis son asintomáticas. 
En aproximadamente el 1% de los casos, el virus entra en el (SNC) a través del torrente sanguíneo. 
Dentro del SNC, el </a:t>
            </a:r>
            <a:r>
              <a:rPr lang="es-ES" sz="2400" b="1" dirty="0" err="1"/>
              <a:t>poliovirus</a:t>
            </a:r>
            <a:r>
              <a:rPr lang="es-ES" sz="2400" b="1" dirty="0"/>
              <a:t> infecta y destruye las neuronas motoras. 
La destrucción de las neuronas motoras causa debilidad muscular y parálisis flácida
</a:t>
            </a:r>
            <a:endParaRPr lang="en-US" sz="2000" dirty="0"/>
          </a:p>
        </p:txBody>
      </p:sp>
      <p:sp>
        <p:nvSpPr>
          <p:cNvPr id="277508" name="Text Box 4">
            <a:extLst>
              <a:ext uri="{FF2B5EF4-FFF2-40B4-BE49-F238E27FC236}">
                <a16:creationId xmlns:a16="http://schemas.microsoft.com/office/drawing/2014/main" id="{AD94C53C-447A-4278-8DBC-FC8B3B667712}"/>
              </a:ext>
            </a:extLst>
          </p:cNvPr>
          <p:cNvSpPr txBox="1">
            <a:spLocks noChangeArrowheads="1"/>
          </p:cNvSpPr>
          <p:nvPr/>
        </p:nvSpPr>
        <p:spPr bwMode="auto">
          <a:xfrm>
            <a:off x="5029200" y="1371600"/>
            <a:ext cx="1752600" cy="1200329"/>
          </a:xfrm>
          <a:prstGeom prst="rect">
            <a:avLst/>
          </a:prstGeom>
          <a:noFill/>
          <a:ln w="9525" algn="ctr">
            <a:noFill/>
            <a:miter lim="800000"/>
            <a:headEnd/>
            <a:tailEnd/>
          </a:ln>
          <a:effectLst/>
        </p:spPr>
        <p:txBody>
          <a:bodyPr>
            <a:spAutoFit/>
          </a:bodyPr>
          <a:lstStyle/>
          <a:p>
            <a:pPr>
              <a:defRPr/>
            </a:pPr>
            <a:r>
              <a:rPr lang="en-US" sz="3600" dirty="0">
                <a:effectLst>
                  <a:outerShdw blurRad="38100" dist="38100" dir="2700000" algn="tl">
                    <a:srgbClr val="000000"/>
                  </a:outerShdw>
                </a:effectLst>
                <a:latin typeface="Arial" charset="0"/>
              </a:rPr>
              <a:t>Polio
</a:t>
            </a:r>
          </a:p>
        </p:txBody>
      </p:sp>
      <p:pic>
        <p:nvPicPr>
          <p:cNvPr id="50181" name="Picture 6" descr="Polio">
            <a:extLst>
              <a:ext uri="{FF2B5EF4-FFF2-40B4-BE49-F238E27FC236}">
                <a16:creationId xmlns:a16="http://schemas.microsoft.com/office/drawing/2014/main" id="{5BBC13D5-D3B2-4D48-94E4-E1D202A6F5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3175" y="304800"/>
            <a:ext cx="1582738"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Picture 27" descr="oldpoliolegs">
            <a:extLst>
              <a:ext uri="{FF2B5EF4-FFF2-40B4-BE49-F238E27FC236}">
                <a16:creationId xmlns:a16="http://schemas.microsoft.com/office/drawing/2014/main" id="{C6A173F5-0067-44CB-B7B2-5AF88111B6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371600"/>
            <a:ext cx="186690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7533" name="Text Box 29">
            <a:extLst>
              <a:ext uri="{FF2B5EF4-FFF2-40B4-BE49-F238E27FC236}">
                <a16:creationId xmlns:a16="http://schemas.microsoft.com/office/drawing/2014/main" id="{DBB711C7-C5FB-4A4D-9CBD-5742F9FBA4AD}"/>
              </a:ext>
            </a:extLst>
          </p:cNvPr>
          <p:cNvSpPr txBox="1">
            <a:spLocks noChangeArrowheads="1"/>
          </p:cNvSpPr>
          <p:nvPr/>
        </p:nvSpPr>
        <p:spPr bwMode="auto">
          <a:xfrm>
            <a:off x="4632326" y="6035675"/>
            <a:ext cx="184731" cy="369332"/>
          </a:xfrm>
          <a:prstGeom prst="rect">
            <a:avLst/>
          </a:prstGeom>
          <a:noFill/>
          <a:ln w="9525" algn="ctr">
            <a:noFill/>
            <a:miter lim="800000"/>
            <a:headEnd/>
            <a:tailEnd/>
          </a:ln>
          <a:effectLst/>
        </p:spPr>
        <p:txBody>
          <a:bodyPr wrap="none">
            <a:spAutoFit/>
          </a:bodyPr>
          <a:lstStyle/>
          <a:p>
            <a:pPr>
              <a:defRPr/>
            </a:pPr>
            <a:endParaRPr lang="en-US">
              <a:effectLst>
                <a:outerShdw blurRad="38100" dist="38100" dir="2700000" algn="tl">
                  <a:srgbClr val="000000"/>
                </a:outerShdw>
              </a:effectLst>
              <a:latin typeface="Arial" charset="0"/>
            </a:endParaRPr>
          </a:p>
        </p:txBody>
      </p:sp>
      <p:sp>
        <p:nvSpPr>
          <p:cNvPr id="277534" name="Text Box 30">
            <a:extLst>
              <a:ext uri="{FF2B5EF4-FFF2-40B4-BE49-F238E27FC236}">
                <a16:creationId xmlns:a16="http://schemas.microsoft.com/office/drawing/2014/main" id="{5783D16C-8648-41CC-9AD8-72989C717DF8}"/>
              </a:ext>
            </a:extLst>
          </p:cNvPr>
          <p:cNvSpPr txBox="1">
            <a:spLocks noChangeArrowheads="1"/>
          </p:cNvSpPr>
          <p:nvPr/>
        </p:nvSpPr>
        <p:spPr bwMode="auto">
          <a:xfrm>
            <a:off x="5181600" y="5257801"/>
            <a:ext cx="1905000" cy="244475"/>
          </a:xfrm>
          <a:prstGeom prst="rect">
            <a:avLst/>
          </a:prstGeom>
          <a:noFill/>
          <a:ln w="9525" algn="ctr">
            <a:noFill/>
            <a:miter lim="800000"/>
            <a:headEnd/>
            <a:tailEnd/>
          </a:ln>
          <a:effectLst/>
        </p:spPr>
        <p:txBody>
          <a:bodyPr>
            <a:spAutoFit/>
          </a:bodyPr>
          <a:lstStyle/>
          <a:p>
            <a:pPr>
              <a:defRPr/>
            </a:pPr>
            <a:endParaRPr lang="en-US" sz="1000">
              <a:effectLst>
                <a:outerShdw blurRad="38100" dist="38100" dir="2700000" algn="tl">
                  <a:srgbClr val="000000"/>
                </a:outerShdw>
              </a:effectLst>
              <a:latin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72479"/>
            <a:ext cx="11353800" cy="3935620"/>
          </a:xfrm>
        </p:spPr>
        <p:txBody>
          <a:bodyPr/>
          <a:lstStyle/>
          <a:p>
            <a:pPr indent="0">
              <a:buNone/>
            </a:pPr>
            <a:r>
              <a:rPr lang="es-ES" b="1" dirty="0"/>
              <a:t>Fibras : Estas están compuestas por una membrana llamada </a:t>
            </a:r>
            <a:r>
              <a:rPr lang="es-ES" b="1" dirty="0" err="1"/>
              <a:t>sarcolemma</a:t>
            </a:r>
            <a:r>
              <a:rPr lang="es-ES" b="1" dirty="0"/>
              <a:t>.  Multi nucleado, múltiples núcleos ovalados empujados periféricamente por </a:t>
            </a:r>
            <a:r>
              <a:rPr lang="es-ES" b="1" dirty="0" err="1"/>
              <a:t>miofibrils</a:t>
            </a:r>
            <a:r>
              <a:rPr lang="es-ES" b="1" dirty="0"/>
              <a:t> dispuestos longitudinalmente, que casi llenan el sarcoplasma.
</a:t>
            </a:r>
            <a:endParaRPr lang="en-US" dirty="0"/>
          </a:p>
        </p:txBody>
      </p:sp>
      <p:sp>
        <p:nvSpPr>
          <p:cNvPr id="3" name="Title 2"/>
          <p:cNvSpPr>
            <a:spLocks noGrp="1"/>
          </p:cNvSpPr>
          <p:nvPr>
            <p:ph type="title"/>
          </p:nvPr>
        </p:nvSpPr>
        <p:spPr/>
        <p:txBody>
          <a:bodyPr>
            <a:normAutofit fontScale="90000"/>
          </a:bodyPr>
          <a:lstStyle/>
          <a:p>
            <a:r>
              <a:rPr lang="es-ES" dirty="0"/>
              <a:t>El sistema muscular esquelético : Anatomía de la microscopía
</a:t>
            </a:r>
            <a:endParaRPr lang="en-US" dirty="0"/>
          </a:p>
        </p:txBody>
      </p:sp>
      <p:pic>
        <p:nvPicPr>
          <p:cNvPr id="16386" name="Picture 2" descr="https://classconnection.s3.amazonaws.com/53/flashcards/1170053/jpg/myofiber1350258862328.jpg"/>
          <p:cNvPicPr>
            <a:picLocks noChangeAspect="1" noChangeArrowheads="1"/>
          </p:cNvPicPr>
          <p:nvPr/>
        </p:nvPicPr>
        <p:blipFill>
          <a:blip r:embed="rId2" cstate="print"/>
          <a:srcRect/>
          <a:stretch>
            <a:fillRect/>
          </a:stretch>
        </p:blipFill>
        <p:spPr bwMode="auto">
          <a:xfrm>
            <a:off x="5257800" y="3391270"/>
            <a:ext cx="6039676" cy="289378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735373"/>
            <a:ext cx="11887200" cy="3935620"/>
          </a:xfrm>
        </p:spPr>
        <p:txBody>
          <a:bodyPr/>
          <a:lstStyle/>
          <a:p>
            <a:pPr indent="0">
              <a:spcBef>
                <a:spcPts val="0"/>
              </a:spcBef>
              <a:buNone/>
            </a:pPr>
            <a:r>
              <a:rPr lang="es-ES" b="1" dirty="0" err="1"/>
              <a:t>Myofibrils</a:t>
            </a:r>
            <a:r>
              <a:rPr lang="es-ES" b="1" dirty="0"/>
              <a:t> : Alternar bandas oscuras y claras a lo largo de la longitud de los </a:t>
            </a:r>
            <a:r>
              <a:rPr lang="es-ES" b="1" dirty="0" err="1"/>
              <a:t>myofibrils</a:t>
            </a:r>
            <a:r>
              <a:rPr lang="es-ES" b="1" dirty="0"/>
              <a:t> perfectamente alineados dan a la fibra muscular en su conjunto su aspecto a rayas, cada </a:t>
            </a:r>
            <a:r>
              <a:rPr lang="es-ES" b="1" dirty="0" err="1"/>
              <a:t>miofibrils</a:t>
            </a:r>
            <a:r>
              <a:rPr lang="es-ES" b="1" dirty="0"/>
              <a:t> se compone de estructuras de roscas aún más pequeñas llamadas miofilamentos.
</a:t>
            </a:r>
            <a:endParaRPr lang="en-US" dirty="0"/>
          </a:p>
        </p:txBody>
      </p:sp>
      <p:sp>
        <p:nvSpPr>
          <p:cNvPr id="3" name="Title 2"/>
          <p:cNvSpPr>
            <a:spLocks noGrp="1"/>
          </p:cNvSpPr>
          <p:nvPr>
            <p:ph type="title"/>
          </p:nvPr>
        </p:nvSpPr>
        <p:spPr/>
        <p:txBody>
          <a:bodyPr>
            <a:normAutofit fontScale="90000"/>
          </a:bodyPr>
          <a:lstStyle/>
          <a:p>
            <a:r>
              <a:rPr lang="es-ES" dirty="0"/>
              <a:t>El sistema muscular esquelético : Anatomía de la microscopía
</a:t>
            </a:r>
            <a:endParaRPr lang="en-US" dirty="0"/>
          </a:p>
        </p:txBody>
      </p:sp>
      <p:pic>
        <p:nvPicPr>
          <p:cNvPr id="15364" name="Picture 4" descr="https://classconnection.s3.amazonaws.com/816/flashcards/2893816/jpg/myofibril1362456675428.jpg"/>
          <p:cNvPicPr>
            <a:picLocks noChangeAspect="1" noChangeArrowheads="1"/>
          </p:cNvPicPr>
          <p:nvPr/>
        </p:nvPicPr>
        <p:blipFill>
          <a:blip r:embed="rId2" cstate="print"/>
          <a:srcRect/>
          <a:stretch>
            <a:fillRect/>
          </a:stretch>
        </p:blipFill>
        <p:spPr bwMode="auto">
          <a:xfrm>
            <a:off x="5632175" y="3345126"/>
            <a:ext cx="5493025" cy="283370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735373"/>
            <a:ext cx="11734800" cy="3935620"/>
          </a:xfrm>
        </p:spPr>
        <p:txBody>
          <a:bodyPr/>
          <a:lstStyle/>
          <a:p>
            <a:pPr indent="0">
              <a:spcBef>
                <a:spcPts val="0"/>
              </a:spcBef>
              <a:buNone/>
            </a:pPr>
            <a:r>
              <a:rPr lang="en-US" b="1" dirty="0"/>
              <a:t>Myofilaments  : </a:t>
            </a:r>
            <a:r>
              <a:rPr lang="en-US" dirty="0"/>
              <a:t> This are composed largely of two variety contractile proteins actin  and myosin with slide past each other during muscle activity to bring about shortening of contraction of the muscle cells.</a:t>
            </a:r>
          </a:p>
        </p:txBody>
      </p:sp>
      <p:sp>
        <p:nvSpPr>
          <p:cNvPr id="3" name="Title 2"/>
          <p:cNvSpPr>
            <a:spLocks noGrp="1"/>
          </p:cNvSpPr>
          <p:nvPr>
            <p:ph type="title"/>
          </p:nvPr>
        </p:nvSpPr>
        <p:spPr>
          <a:xfrm>
            <a:off x="1789043" y="586686"/>
            <a:ext cx="8229600" cy="993913"/>
          </a:xfrm>
        </p:spPr>
        <p:txBody>
          <a:bodyPr>
            <a:normAutofit fontScale="90000"/>
          </a:bodyPr>
          <a:lstStyle/>
          <a:p>
            <a:r>
              <a:rPr lang="es-ES" dirty="0"/>
              <a:t>El sistema muscular esquelético : Anatomía de la microscopía
</a:t>
            </a:r>
            <a:endParaRPr lang="en-US" dirty="0"/>
          </a:p>
        </p:txBody>
      </p:sp>
      <p:sp>
        <p:nvSpPr>
          <p:cNvPr id="14338" name="AutoShape 2" descr="Resultado de imagen para skeletal muscles myofibrils Myofilaments actina miosina"/>
          <p:cNvSpPr>
            <a:spLocks noChangeAspect="1" noChangeArrowheads="1"/>
          </p:cNvSpPr>
          <p:nvPr/>
        </p:nvSpPr>
        <p:spPr bwMode="auto">
          <a:xfrm>
            <a:off x="2255632" y="321641"/>
            <a:ext cx="265043" cy="265044"/>
          </a:xfrm>
          <a:prstGeom prst="rect">
            <a:avLst/>
          </a:prstGeom>
          <a:noFill/>
        </p:spPr>
        <p:txBody>
          <a:bodyPr vert="horz" wrap="square" lIns="79513" tIns="39757" rIns="79513" bIns="39757" numCol="1" anchor="t" anchorCtr="0" compatLnSpc="1">
            <a:prstTxWarp prst="textNoShape">
              <a:avLst/>
            </a:prstTxWarp>
          </a:bodyPr>
          <a:lstStyle/>
          <a:p>
            <a:endParaRPr lang="en-US" sz="1565"/>
          </a:p>
        </p:txBody>
      </p:sp>
      <p:pic>
        <p:nvPicPr>
          <p:cNvPr id="14342" name="Picture 6" descr="http://cdn.iopscience.com/images/1367-2630/9/11/417/Full/nj251933fig1.jpg"/>
          <p:cNvPicPr>
            <a:picLocks noChangeAspect="1" noChangeArrowheads="1"/>
          </p:cNvPicPr>
          <p:nvPr/>
        </p:nvPicPr>
        <p:blipFill>
          <a:blip r:embed="rId2" cstate="print"/>
          <a:srcRect/>
          <a:stretch>
            <a:fillRect/>
          </a:stretch>
        </p:blipFill>
        <p:spPr bwMode="auto">
          <a:xfrm>
            <a:off x="4984026" y="3581400"/>
            <a:ext cx="6776511" cy="2689914"/>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810</TotalTime>
  <Words>1793</Words>
  <Application>Microsoft Office PowerPoint</Application>
  <PresentationFormat>Widescreen</PresentationFormat>
  <Paragraphs>183</Paragraphs>
  <Slides>61</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61</vt:i4>
      </vt:variant>
    </vt:vector>
  </HeadingPairs>
  <TitlesOfParts>
    <vt:vector size="69" baseType="lpstr">
      <vt:lpstr>Arial</vt:lpstr>
      <vt:lpstr>Calibri</vt:lpstr>
      <vt:lpstr>Lucida Sans Unicode</vt:lpstr>
      <vt:lpstr>Verdana</vt:lpstr>
      <vt:lpstr>Wingdings</vt:lpstr>
      <vt:lpstr>Wingdings 2</vt:lpstr>
      <vt:lpstr>Wingdings 3</vt:lpstr>
      <vt:lpstr>Concourse</vt:lpstr>
      <vt:lpstr>EL MÚSCULO ESQUELÉTICO
</vt:lpstr>
      <vt:lpstr>El sistema muscular esquelético : Anatomía de la microscopía
</vt:lpstr>
      <vt:lpstr>Tipos de músculos
</vt:lpstr>
      <vt:lpstr>Adjunto de músculos
</vt:lpstr>
      <vt:lpstr>Organización de células musculares esqueléticas en el músculo
</vt:lpstr>
      <vt:lpstr>El sistema muscular esquelético : Anatomía de la microscopía
</vt:lpstr>
      <vt:lpstr>El sistema muscular esquelético : Anatomía de la microscopía
</vt:lpstr>
      <vt:lpstr>El sistema muscular esquelético : Anatomía de la microscopía
</vt:lpstr>
      <vt:lpstr>El sistema muscular esquelético : Anatomía de la microscopía
</vt:lpstr>
      <vt:lpstr>El sistema muscular esquelético : Anatomía de la microscopía
</vt:lpstr>
      <vt:lpstr>El sistema muscular esquelético : Anatomía de la microscopía
</vt:lpstr>
      <vt:lpstr>El sistema muscular esquelético : Anatomía de la microscopía
</vt:lpstr>
      <vt:lpstr>El sistema muscular esquelético : Anatomía de la microscopía
</vt:lpstr>
      <vt:lpstr>Organización de células musculares esqueléticas en el músculo
</vt:lpstr>
      <vt:lpstr>Organización de células musculares esqueléticas en el músculo
</vt:lpstr>
      <vt:lpstr>Organización de células musculares esqueléticas en el músculo
</vt:lpstr>
      <vt:lpstr>Organización de células musculares esqueléticas en el músculo
</vt:lpstr>
      <vt:lpstr>Organización de células musculares esqueléticas en el músculo
</vt:lpstr>
      <vt:lpstr>La Unión Neuromuscular
</vt:lpstr>
      <vt:lpstr>La Unión Neuromuscular
</vt:lpstr>
      <vt:lpstr>La Unión Neuromuscular
</vt:lpstr>
      <vt:lpstr>Sistema muscular . Clasificación funcional:
</vt:lpstr>
      <vt:lpstr>Clasificación funcional:
</vt:lpstr>
      <vt:lpstr>Patrón del arreglo de fascículos
</vt:lpstr>
      <vt:lpstr>Patrón del arreglo de fascículos
</vt:lpstr>
      <vt:lpstr>Patrón del arreglo de fascículos
</vt:lpstr>
      <vt:lpstr>Patrón del arreglo de fascículos
</vt:lpstr>
      <vt:lpstr>Patrón del arreglo de fascículos
</vt:lpstr>
      <vt:lpstr>Dirección de la fibra muscular
</vt:lpstr>
      <vt:lpstr>Dirección de la fibra muscular
</vt:lpstr>
      <vt:lpstr>Tamaño del músculo
</vt:lpstr>
      <vt:lpstr>Ubicación del músculo
</vt:lpstr>
      <vt:lpstr>Números de origen del músculo
</vt:lpstr>
      <vt:lpstr>Ubicación del origen muscular y la inserción.
</vt:lpstr>
      <vt:lpstr>Forma del músculo
</vt:lpstr>
      <vt:lpstr>Acción del músculo
</vt:lpstr>
      <vt:lpstr>Músculos de la cabeza y el cuello
</vt:lpstr>
      <vt:lpstr>Músculos de la cabeza y el cuello
</vt:lpstr>
      <vt:lpstr>Músculos de la espalda
</vt:lpstr>
      <vt:lpstr>Músculos de las extremidades superiores
</vt:lpstr>
      <vt:lpstr>Músculos de las extremidades superiores
</vt:lpstr>
      <vt:lpstr>Músculos de la pared abdominal
</vt:lpstr>
      <vt:lpstr>Músculos de las extremidades inferiores
</vt:lpstr>
      <vt:lpstr>PowerPoint Presentation</vt:lpstr>
      <vt:lpstr>PowerPoint Presentation</vt:lpstr>
      <vt:lpstr>CONDICIONES PATOLOGICAS
</vt:lpstr>
      <vt:lpstr>Polymyositis
</vt:lpstr>
      <vt:lpstr>Trastornos musculares
</vt:lpstr>
      <vt:lpstr>Trastornos musculares
</vt:lpstr>
      <vt:lpstr>Trastornos musculares</vt:lpstr>
      <vt:lpstr>PowerPoint Presentation</vt:lpstr>
      <vt:lpstr>PowerPoint Presentation</vt:lpstr>
      <vt:lpstr>Trastornos musculares
</vt:lpstr>
      <vt:lpstr>Trastornos musculares
</vt:lpstr>
      <vt:lpstr>Trastornos musculares
</vt:lpstr>
      <vt:lpstr>Trastornos musculares</vt:lpstr>
      <vt:lpstr>Trastornos musculares
</vt:lpstr>
      <vt:lpstr>Trastornos musculares
</vt:lpstr>
      <vt:lpstr>Trastornos musculares
</vt:lpstr>
      <vt:lpstr>Trastornos musculares
</vt:lpstr>
      <vt:lpstr>Trastornos musculares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SKELETAL MUSCLE</dc:title>
  <dc:creator>Faculty</dc:creator>
  <cp:lastModifiedBy> </cp:lastModifiedBy>
  <cp:revision>67</cp:revision>
  <dcterms:created xsi:type="dcterms:W3CDTF">2015-10-19T12:06:35Z</dcterms:created>
  <dcterms:modified xsi:type="dcterms:W3CDTF">2020-05-12T17:26:06Z</dcterms:modified>
</cp:coreProperties>
</file>