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9" r:id="rId22"/>
    <p:sldId id="277" r:id="rId23"/>
    <p:sldId id="278"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9" r:id="rId40"/>
    <p:sldId id="295" r:id="rId41"/>
    <p:sldId id="296" r:id="rId42"/>
    <p:sldId id="297" r:id="rId43"/>
    <p:sldId id="298" r:id="rId44"/>
    <p:sldId id="300" r:id="rId45"/>
    <p:sldId id="301" r:id="rId46"/>
    <p:sldId id="302" r:id="rId47"/>
    <p:sldId id="303" r:id="rId48"/>
    <p:sldId id="305" r:id="rId49"/>
    <p:sldId id="307" r:id="rId50"/>
    <p:sldId id="309" r:id="rId51"/>
    <p:sldId id="310" r:id="rId52"/>
    <p:sldId id="311" r:id="rId53"/>
    <p:sldId id="313" r:id="rId54"/>
    <p:sldId id="314" r:id="rId55"/>
    <p:sldId id="315" r:id="rId56"/>
    <p:sldId id="317" r:id="rId57"/>
    <p:sldId id="319" r:id="rId58"/>
    <p:sldId id="322" r:id="rId59"/>
    <p:sldId id="323" r:id="rId60"/>
    <p:sldId id="324" r:id="rId61"/>
    <p:sldId id="325" r:id="rId62"/>
    <p:sldId id="326"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9" d="100"/>
          <a:sy n="99" d="100"/>
        </p:scale>
        <p:origin x="108" y="19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B06E5F-217C-4DC1-852A-8EF17266DCBE}" type="datetimeFigureOut">
              <a:rPr lang="en-US" smtClean="0"/>
              <a:t>5/12/2020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B82D5C-E606-44F6-BBA0-67E19F933758}" type="slidenum">
              <a:rPr lang="en-US" smtClean="0"/>
              <a:t>‹#›</a:t>
            </a:fld>
            <a:endParaRPr lang="en-US"/>
          </a:p>
        </p:txBody>
      </p:sp>
    </p:spTree>
    <p:extLst>
      <p:ext uri="{BB962C8B-B14F-4D97-AF65-F5344CB8AC3E}">
        <p14:creationId xmlns:p14="http://schemas.microsoft.com/office/powerpoint/2010/main" val="1100453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84EDBC8A-9F5B-4902-8982-CC0ECBC66C8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00"/>
                </a:solidFill>
                <a:latin typeface="Arial" panose="020B0604020202020204" pitchFamily="34" charset="0"/>
              </a:defRPr>
            </a:lvl1pPr>
            <a:lvl2pPr marL="742950" indent="-285750">
              <a:defRPr sz="2000">
                <a:solidFill>
                  <a:srgbClr val="000000"/>
                </a:solidFill>
                <a:latin typeface="Arial" panose="020B0604020202020204" pitchFamily="34" charset="0"/>
              </a:defRPr>
            </a:lvl2pPr>
            <a:lvl3pPr marL="1143000" indent="-228600">
              <a:defRPr sz="2000">
                <a:solidFill>
                  <a:srgbClr val="000000"/>
                </a:solidFill>
                <a:latin typeface="Arial" panose="020B0604020202020204" pitchFamily="34" charset="0"/>
              </a:defRPr>
            </a:lvl3pPr>
            <a:lvl4pPr marL="1600200" indent="-228600">
              <a:defRPr sz="2000">
                <a:solidFill>
                  <a:srgbClr val="000000"/>
                </a:solidFill>
                <a:latin typeface="Arial" panose="020B0604020202020204" pitchFamily="34" charset="0"/>
              </a:defRPr>
            </a:lvl4pPr>
            <a:lvl5pPr marL="2057400" indent="-228600">
              <a:defRPr sz="2000">
                <a:solidFill>
                  <a:srgbClr val="000000"/>
                </a:solidFill>
                <a:latin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defRPr>
            </a:lvl9pPr>
          </a:lstStyle>
          <a:p>
            <a:fld id="{95070E8A-532F-4718-AAE3-A2C33FA4BBDB}" type="slidenum">
              <a:rPr lang="en-US" altLang="en-US" sz="1200"/>
              <a:pPr/>
              <a:t>44</a:t>
            </a:fld>
            <a:endParaRPr lang="en-US" altLang="en-US" sz="1200"/>
          </a:p>
        </p:txBody>
      </p:sp>
      <p:sp>
        <p:nvSpPr>
          <p:cNvPr id="74755" name="Rectangle 2">
            <a:extLst>
              <a:ext uri="{FF2B5EF4-FFF2-40B4-BE49-F238E27FC236}">
                <a16:creationId xmlns:a16="http://schemas.microsoft.com/office/drawing/2014/main" id="{595342EC-B643-4E4A-B317-0F7D44976811}"/>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B6E5E3D5-FD08-4CB1-AB67-D9C2966AA34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FEFC8EB7-E570-4B74-9B98-FC8C95D3201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00"/>
                </a:solidFill>
                <a:latin typeface="Arial" panose="020B0604020202020204" pitchFamily="34" charset="0"/>
              </a:defRPr>
            </a:lvl1pPr>
            <a:lvl2pPr marL="742950" indent="-285750">
              <a:defRPr sz="2000">
                <a:solidFill>
                  <a:srgbClr val="000000"/>
                </a:solidFill>
                <a:latin typeface="Arial" panose="020B0604020202020204" pitchFamily="34" charset="0"/>
              </a:defRPr>
            </a:lvl2pPr>
            <a:lvl3pPr marL="1143000" indent="-228600">
              <a:defRPr sz="2000">
                <a:solidFill>
                  <a:srgbClr val="000000"/>
                </a:solidFill>
                <a:latin typeface="Arial" panose="020B0604020202020204" pitchFamily="34" charset="0"/>
              </a:defRPr>
            </a:lvl3pPr>
            <a:lvl4pPr marL="1600200" indent="-228600">
              <a:defRPr sz="2000">
                <a:solidFill>
                  <a:srgbClr val="000000"/>
                </a:solidFill>
                <a:latin typeface="Arial" panose="020B0604020202020204" pitchFamily="34" charset="0"/>
              </a:defRPr>
            </a:lvl4pPr>
            <a:lvl5pPr marL="2057400" indent="-228600">
              <a:defRPr sz="2000">
                <a:solidFill>
                  <a:srgbClr val="000000"/>
                </a:solidFill>
                <a:latin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defRPr>
            </a:lvl9pPr>
          </a:lstStyle>
          <a:p>
            <a:fld id="{70AFEB0A-104B-4140-94B1-F90042F7F98C}" type="slidenum">
              <a:rPr lang="en-US" altLang="en-US" sz="1200"/>
              <a:pPr/>
              <a:t>53</a:t>
            </a:fld>
            <a:endParaRPr lang="en-US" altLang="en-US" sz="1200"/>
          </a:p>
        </p:txBody>
      </p:sp>
      <p:sp>
        <p:nvSpPr>
          <p:cNvPr id="88067" name="Rectangle 2">
            <a:extLst>
              <a:ext uri="{FF2B5EF4-FFF2-40B4-BE49-F238E27FC236}">
                <a16:creationId xmlns:a16="http://schemas.microsoft.com/office/drawing/2014/main" id="{2B1A7B14-1335-43DE-ABD3-B732B48B9F11}"/>
              </a:ext>
            </a:extLst>
          </p:cNvPr>
          <p:cNvSpPr>
            <a:spLocks noGrp="1" noRot="1" noChangeAspect="1" noChangeArrowheads="1" noTextEdit="1"/>
          </p:cNvSpPr>
          <p:nvPr>
            <p:ph type="sldImg"/>
          </p:nvPr>
        </p:nvSpPr>
        <p:spPr>
          <a:ln/>
        </p:spPr>
      </p:sp>
      <p:sp>
        <p:nvSpPr>
          <p:cNvPr id="88068" name="Rectangle 3">
            <a:extLst>
              <a:ext uri="{FF2B5EF4-FFF2-40B4-BE49-F238E27FC236}">
                <a16:creationId xmlns:a16="http://schemas.microsoft.com/office/drawing/2014/main" id="{0FC8BC97-E6F5-45E3-B99E-E29391E4BEB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AD0A52CC-F6FE-46AD-BD46-8B0559A7EBC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00"/>
                </a:solidFill>
                <a:latin typeface="Arial" panose="020B0604020202020204" pitchFamily="34" charset="0"/>
              </a:defRPr>
            </a:lvl1pPr>
            <a:lvl2pPr marL="742950" indent="-285750">
              <a:defRPr sz="2000">
                <a:solidFill>
                  <a:srgbClr val="000000"/>
                </a:solidFill>
                <a:latin typeface="Arial" panose="020B0604020202020204" pitchFamily="34" charset="0"/>
              </a:defRPr>
            </a:lvl2pPr>
            <a:lvl3pPr marL="1143000" indent="-228600">
              <a:defRPr sz="2000">
                <a:solidFill>
                  <a:srgbClr val="000000"/>
                </a:solidFill>
                <a:latin typeface="Arial" panose="020B0604020202020204" pitchFamily="34" charset="0"/>
              </a:defRPr>
            </a:lvl3pPr>
            <a:lvl4pPr marL="1600200" indent="-228600">
              <a:defRPr sz="2000">
                <a:solidFill>
                  <a:srgbClr val="000000"/>
                </a:solidFill>
                <a:latin typeface="Arial" panose="020B0604020202020204" pitchFamily="34" charset="0"/>
              </a:defRPr>
            </a:lvl4pPr>
            <a:lvl5pPr marL="2057400" indent="-228600">
              <a:defRPr sz="2000">
                <a:solidFill>
                  <a:srgbClr val="000000"/>
                </a:solidFill>
                <a:latin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defRPr>
            </a:lvl9pPr>
          </a:lstStyle>
          <a:p>
            <a:fld id="{16371C98-E365-4A20-BF6E-42EA1834B874}" type="slidenum">
              <a:rPr lang="en-US" altLang="en-US" sz="1200"/>
              <a:pPr/>
              <a:t>54</a:t>
            </a:fld>
            <a:endParaRPr lang="en-US" altLang="en-US" sz="1200"/>
          </a:p>
        </p:txBody>
      </p:sp>
      <p:sp>
        <p:nvSpPr>
          <p:cNvPr id="89091" name="Rectangle 2">
            <a:extLst>
              <a:ext uri="{FF2B5EF4-FFF2-40B4-BE49-F238E27FC236}">
                <a16:creationId xmlns:a16="http://schemas.microsoft.com/office/drawing/2014/main" id="{C3E5D333-B390-4C3F-9C82-B91735CA577C}"/>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DA2A1EFC-B6D2-444C-B09A-CB7C114D8B6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id="{D2ACE5DF-A283-4BA1-AFAC-4DD86A808CB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00"/>
                </a:solidFill>
                <a:latin typeface="Arial" panose="020B0604020202020204" pitchFamily="34" charset="0"/>
              </a:defRPr>
            </a:lvl1pPr>
            <a:lvl2pPr marL="742950" indent="-285750">
              <a:defRPr sz="2000">
                <a:solidFill>
                  <a:srgbClr val="000000"/>
                </a:solidFill>
                <a:latin typeface="Arial" panose="020B0604020202020204" pitchFamily="34" charset="0"/>
              </a:defRPr>
            </a:lvl2pPr>
            <a:lvl3pPr marL="1143000" indent="-228600">
              <a:defRPr sz="2000">
                <a:solidFill>
                  <a:srgbClr val="000000"/>
                </a:solidFill>
                <a:latin typeface="Arial" panose="020B0604020202020204" pitchFamily="34" charset="0"/>
              </a:defRPr>
            </a:lvl3pPr>
            <a:lvl4pPr marL="1600200" indent="-228600">
              <a:defRPr sz="2000">
                <a:solidFill>
                  <a:srgbClr val="000000"/>
                </a:solidFill>
                <a:latin typeface="Arial" panose="020B0604020202020204" pitchFamily="34" charset="0"/>
              </a:defRPr>
            </a:lvl4pPr>
            <a:lvl5pPr marL="2057400" indent="-228600">
              <a:defRPr sz="2000">
                <a:solidFill>
                  <a:srgbClr val="000000"/>
                </a:solidFill>
                <a:latin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defRPr>
            </a:lvl9pPr>
          </a:lstStyle>
          <a:p>
            <a:fld id="{13BF0974-8C00-4EC6-BA80-63EFD0DEA050}" type="slidenum">
              <a:rPr lang="en-US" altLang="en-US" sz="1200"/>
              <a:pPr/>
              <a:t>55</a:t>
            </a:fld>
            <a:endParaRPr lang="en-US" altLang="en-US" sz="1200"/>
          </a:p>
        </p:txBody>
      </p:sp>
      <p:sp>
        <p:nvSpPr>
          <p:cNvPr id="90115" name="Rectangle 2">
            <a:extLst>
              <a:ext uri="{FF2B5EF4-FFF2-40B4-BE49-F238E27FC236}">
                <a16:creationId xmlns:a16="http://schemas.microsoft.com/office/drawing/2014/main" id="{B5B0FA7C-AB5F-43F1-973D-8D879DD7F337}"/>
              </a:ext>
            </a:extLst>
          </p:cNvPr>
          <p:cNvSpPr>
            <a:spLocks noGrp="1" noRot="1" noChangeAspect="1" noChangeArrowheads="1" noTextEdit="1"/>
          </p:cNvSpPr>
          <p:nvPr>
            <p:ph type="sldImg"/>
          </p:nvPr>
        </p:nvSpPr>
        <p:spPr>
          <a:ln/>
        </p:spPr>
      </p:sp>
      <p:sp>
        <p:nvSpPr>
          <p:cNvPr id="90116" name="Rectangle 3">
            <a:extLst>
              <a:ext uri="{FF2B5EF4-FFF2-40B4-BE49-F238E27FC236}">
                <a16:creationId xmlns:a16="http://schemas.microsoft.com/office/drawing/2014/main" id="{03286272-1CA4-4A70-895C-816CB65E48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a:extLst>
              <a:ext uri="{FF2B5EF4-FFF2-40B4-BE49-F238E27FC236}">
                <a16:creationId xmlns:a16="http://schemas.microsoft.com/office/drawing/2014/main" id="{FF59C12F-D01A-4EC5-95BD-4A8EE03B5BF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00"/>
                </a:solidFill>
                <a:latin typeface="Arial" panose="020B0604020202020204" pitchFamily="34" charset="0"/>
              </a:defRPr>
            </a:lvl1pPr>
            <a:lvl2pPr marL="742950" indent="-285750">
              <a:defRPr sz="2000">
                <a:solidFill>
                  <a:srgbClr val="000000"/>
                </a:solidFill>
                <a:latin typeface="Arial" panose="020B0604020202020204" pitchFamily="34" charset="0"/>
              </a:defRPr>
            </a:lvl2pPr>
            <a:lvl3pPr marL="1143000" indent="-228600">
              <a:defRPr sz="2000">
                <a:solidFill>
                  <a:srgbClr val="000000"/>
                </a:solidFill>
                <a:latin typeface="Arial" panose="020B0604020202020204" pitchFamily="34" charset="0"/>
              </a:defRPr>
            </a:lvl3pPr>
            <a:lvl4pPr marL="1600200" indent="-228600">
              <a:defRPr sz="2000">
                <a:solidFill>
                  <a:srgbClr val="000000"/>
                </a:solidFill>
                <a:latin typeface="Arial" panose="020B0604020202020204" pitchFamily="34" charset="0"/>
              </a:defRPr>
            </a:lvl4pPr>
            <a:lvl5pPr marL="2057400" indent="-228600">
              <a:defRPr sz="2000">
                <a:solidFill>
                  <a:srgbClr val="000000"/>
                </a:solidFill>
                <a:latin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defRPr>
            </a:lvl9pPr>
          </a:lstStyle>
          <a:p>
            <a:fld id="{C4BF4F7C-2992-4389-B911-D5CA8DC93C42}" type="slidenum">
              <a:rPr lang="en-US" altLang="en-US" sz="1200"/>
              <a:pPr/>
              <a:t>56</a:t>
            </a:fld>
            <a:endParaRPr lang="en-US" altLang="en-US" sz="1200"/>
          </a:p>
        </p:txBody>
      </p:sp>
      <p:sp>
        <p:nvSpPr>
          <p:cNvPr id="91139" name="Rectangle 2">
            <a:extLst>
              <a:ext uri="{FF2B5EF4-FFF2-40B4-BE49-F238E27FC236}">
                <a16:creationId xmlns:a16="http://schemas.microsoft.com/office/drawing/2014/main" id="{FA6C3DF0-F9A6-4A70-B8BC-29D2EAEB49E8}"/>
              </a:ext>
            </a:extLst>
          </p:cNvPr>
          <p:cNvSpPr>
            <a:spLocks noGrp="1" noRot="1" noChangeAspect="1" noChangeArrowheads="1" noTextEdit="1"/>
          </p:cNvSpPr>
          <p:nvPr>
            <p:ph type="sldImg"/>
          </p:nvPr>
        </p:nvSpPr>
        <p:spPr>
          <a:ln/>
        </p:spPr>
      </p:sp>
      <p:sp>
        <p:nvSpPr>
          <p:cNvPr id="91140" name="Rectangle 3">
            <a:extLst>
              <a:ext uri="{FF2B5EF4-FFF2-40B4-BE49-F238E27FC236}">
                <a16:creationId xmlns:a16="http://schemas.microsoft.com/office/drawing/2014/main" id="{BFCB3510-514F-4752-98F3-5AC600BFEF0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a:extLst>
              <a:ext uri="{FF2B5EF4-FFF2-40B4-BE49-F238E27FC236}">
                <a16:creationId xmlns:a16="http://schemas.microsoft.com/office/drawing/2014/main" id="{4D54D3B4-DCAE-4588-A3A0-7FE94CC9AFB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00"/>
                </a:solidFill>
                <a:latin typeface="Arial" panose="020B0604020202020204" pitchFamily="34" charset="0"/>
              </a:defRPr>
            </a:lvl1pPr>
            <a:lvl2pPr marL="742950" indent="-285750">
              <a:defRPr sz="2000">
                <a:solidFill>
                  <a:srgbClr val="000000"/>
                </a:solidFill>
                <a:latin typeface="Arial" panose="020B0604020202020204" pitchFamily="34" charset="0"/>
              </a:defRPr>
            </a:lvl2pPr>
            <a:lvl3pPr marL="1143000" indent="-228600">
              <a:defRPr sz="2000">
                <a:solidFill>
                  <a:srgbClr val="000000"/>
                </a:solidFill>
                <a:latin typeface="Arial" panose="020B0604020202020204" pitchFamily="34" charset="0"/>
              </a:defRPr>
            </a:lvl3pPr>
            <a:lvl4pPr marL="1600200" indent="-228600">
              <a:defRPr sz="2000">
                <a:solidFill>
                  <a:srgbClr val="000000"/>
                </a:solidFill>
                <a:latin typeface="Arial" panose="020B0604020202020204" pitchFamily="34" charset="0"/>
              </a:defRPr>
            </a:lvl4pPr>
            <a:lvl5pPr marL="2057400" indent="-228600">
              <a:defRPr sz="2000">
                <a:solidFill>
                  <a:srgbClr val="000000"/>
                </a:solidFill>
                <a:latin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defRPr>
            </a:lvl9pPr>
          </a:lstStyle>
          <a:p>
            <a:fld id="{74A113CA-4F49-4FDD-807C-DFC62E84DAA5}" type="slidenum">
              <a:rPr lang="en-US" altLang="en-US" sz="1200"/>
              <a:pPr/>
              <a:t>57</a:t>
            </a:fld>
            <a:endParaRPr lang="en-US" altLang="en-US" sz="1200"/>
          </a:p>
        </p:txBody>
      </p:sp>
      <p:sp>
        <p:nvSpPr>
          <p:cNvPr id="92163" name="Rectangle 2">
            <a:extLst>
              <a:ext uri="{FF2B5EF4-FFF2-40B4-BE49-F238E27FC236}">
                <a16:creationId xmlns:a16="http://schemas.microsoft.com/office/drawing/2014/main" id="{01AE4E55-4BAA-4646-949C-21528C1FCBBF}"/>
              </a:ext>
            </a:extLst>
          </p:cNvPr>
          <p:cNvSpPr>
            <a:spLocks noGrp="1" noRot="1" noChangeAspect="1" noChangeArrowheads="1" noTextEdit="1"/>
          </p:cNvSpPr>
          <p:nvPr>
            <p:ph type="sldImg"/>
          </p:nvPr>
        </p:nvSpPr>
        <p:spPr>
          <a:ln/>
        </p:spPr>
      </p:sp>
      <p:sp>
        <p:nvSpPr>
          <p:cNvPr id="92164" name="Rectangle 3">
            <a:extLst>
              <a:ext uri="{FF2B5EF4-FFF2-40B4-BE49-F238E27FC236}">
                <a16:creationId xmlns:a16="http://schemas.microsoft.com/office/drawing/2014/main" id="{4F2DD572-A3E3-48E9-8CD9-577A75121A1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a:extLst>
              <a:ext uri="{FF2B5EF4-FFF2-40B4-BE49-F238E27FC236}">
                <a16:creationId xmlns:a16="http://schemas.microsoft.com/office/drawing/2014/main" id="{F42AF107-15D9-45EB-AC57-ADA5ACDEF0F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00"/>
                </a:solidFill>
                <a:latin typeface="Arial" panose="020B0604020202020204" pitchFamily="34" charset="0"/>
              </a:defRPr>
            </a:lvl1pPr>
            <a:lvl2pPr marL="742950" indent="-285750">
              <a:defRPr sz="2000">
                <a:solidFill>
                  <a:srgbClr val="000000"/>
                </a:solidFill>
                <a:latin typeface="Arial" panose="020B0604020202020204" pitchFamily="34" charset="0"/>
              </a:defRPr>
            </a:lvl2pPr>
            <a:lvl3pPr marL="1143000" indent="-228600">
              <a:defRPr sz="2000">
                <a:solidFill>
                  <a:srgbClr val="000000"/>
                </a:solidFill>
                <a:latin typeface="Arial" panose="020B0604020202020204" pitchFamily="34" charset="0"/>
              </a:defRPr>
            </a:lvl3pPr>
            <a:lvl4pPr marL="1600200" indent="-228600">
              <a:defRPr sz="2000">
                <a:solidFill>
                  <a:srgbClr val="000000"/>
                </a:solidFill>
                <a:latin typeface="Arial" panose="020B0604020202020204" pitchFamily="34" charset="0"/>
              </a:defRPr>
            </a:lvl4pPr>
            <a:lvl5pPr marL="2057400" indent="-228600">
              <a:defRPr sz="2000">
                <a:solidFill>
                  <a:srgbClr val="000000"/>
                </a:solidFill>
                <a:latin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defRPr>
            </a:lvl9pPr>
          </a:lstStyle>
          <a:p>
            <a:fld id="{830AE5D1-7CFF-4344-B472-5CB5D6A0ACD1}" type="slidenum">
              <a:rPr lang="en-US" altLang="en-US" sz="1200"/>
              <a:pPr/>
              <a:t>58</a:t>
            </a:fld>
            <a:endParaRPr lang="en-US" altLang="en-US" sz="1200"/>
          </a:p>
        </p:txBody>
      </p:sp>
      <p:sp>
        <p:nvSpPr>
          <p:cNvPr id="93187" name="Rectangle 2">
            <a:extLst>
              <a:ext uri="{FF2B5EF4-FFF2-40B4-BE49-F238E27FC236}">
                <a16:creationId xmlns:a16="http://schemas.microsoft.com/office/drawing/2014/main" id="{9E951E89-D855-439C-9E0A-2D02BC1F05BE}"/>
              </a:ext>
            </a:extLst>
          </p:cNvPr>
          <p:cNvSpPr>
            <a:spLocks noGrp="1" noRot="1" noChangeAspect="1" noChangeArrowheads="1" noTextEdit="1"/>
          </p:cNvSpPr>
          <p:nvPr>
            <p:ph type="sldImg"/>
          </p:nvPr>
        </p:nvSpPr>
        <p:spPr>
          <a:ln/>
        </p:spPr>
      </p:sp>
      <p:sp>
        <p:nvSpPr>
          <p:cNvPr id="93188" name="Rectangle 3">
            <a:extLst>
              <a:ext uri="{FF2B5EF4-FFF2-40B4-BE49-F238E27FC236}">
                <a16:creationId xmlns:a16="http://schemas.microsoft.com/office/drawing/2014/main" id="{85BF1F29-25DA-4F97-8821-12D867020D2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a:extLst>
              <a:ext uri="{FF2B5EF4-FFF2-40B4-BE49-F238E27FC236}">
                <a16:creationId xmlns:a16="http://schemas.microsoft.com/office/drawing/2014/main" id="{05496801-B910-4BD7-9B8A-4D5BFB96218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00"/>
                </a:solidFill>
                <a:latin typeface="Arial" panose="020B0604020202020204" pitchFamily="34" charset="0"/>
              </a:defRPr>
            </a:lvl1pPr>
            <a:lvl2pPr marL="742950" indent="-285750">
              <a:defRPr sz="2000">
                <a:solidFill>
                  <a:srgbClr val="000000"/>
                </a:solidFill>
                <a:latin typeface="Arial" panose="020B0604020202020204" pitchFamily="34" charset="0"/>
              </a:defRPr>
            </a:lvl2pPr>
            <a:lvl3pPr marL="1143000" indent="-228600">
              <a:defRPr sz="2000">
                <a:solidFill>
                  <a:srgbClr val="000000"/>
                </a:solidFill>
                <a:latin typeface="Arial" panose="020B0604020202020204" pitchFamily="34" charset="0"/>
              </a:defRPr>
            </a:lvl3pPr>
            <a:lvl4pPr marL="1600200" indent="-228600">
              <a:defRPr sz="2000">
                <a:solidFill>
                  <a:srgbClr val="000000"/>
                </a:solidFill>
                <a:latin typeface="Arial" panose="020B0604020202020204" pitchFamily="34" charset="0"/>
              </a:defRPr>
            </a:lvl4pPr>
            <a:lvl5pPr marL="2057400" indent="-228600">
              <a:defRPr sz="2000">
                <a:solidFill>
                  <a:srgbClr val="000000"/>
                </a:solidFill>
                <a:latin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defRPr>
            </a:lvl9pPr>
          </a:lstStyle>
          <a:p>
            <a:fld id="{4A811D1D-5DB6-4B60-92AC-5E5340DB61D2}" type="slidenum">
              <a:rPr lang="en-US" altLang="en-US" sz="1200"/>
              <a:pPr/>
              <a:t>59</a:t>
            </a:fld>
            <a:endParaRPr lang="en-US" altLang="en-US" sz="1200"/>
          </a:p>
        </p:txBody>
      </p:sp>
      <p:sp>
        <p:nvSpPr>
          <p:cNvPr id="94211" name="Rectangle 2">
            <a:extLst>
              <a:ext uri="{FF2B5EF4-FFF2-40B4-BE49-F238E27FC236}">
                <a16:creationId xmlns:a16="http://schemas.microsoft.com/office/drawing/2014/main" id="{63A8AC98-8922-419A-8832-9B9372A5FDCC}"/>
              </a:ext>
            </a:extLst>
          </p:cNvPr>
          <p:cNvSpPr>
            <a:spLocks noGrp="1" noRot="1" noChangeAspect="1" noChangeArrowheads="1" noTextEdit="1"/>
          </p:cNvSpPr>
          <p:nvPr>
            <p:ph type="sldImg"/>
          </p:nvPr>
        </p:nvSpPr>
        <p:spPr>
          <a:ln/>
        </p:spPr>
      </p:sp>
      <p:sp>
        <p:nvSpPr>
          <p:cNvPr id="94212" name="Rectangle 3">
            <a:extLst>
              <a:ext uri="{FF2B5EF4-FFF2-40B4-BE49-F238E27FC236}">
                <a16:creationId xmlns:a16="http://schemas.microsoft.com/office/drawing/2014/main" id="{B7C57DC5-8EC2-4059-8BBB-C01360600B0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9CE72CE9-87E7-49D7-A199-AD8C4E6840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00"/>
                </a:solidFill>
                <a:latin typeface="Arial" panose="020B0604020202020204" pitchFamily="34" charset="0"/>
              </a:defRPr>
            </a:lvl1pPr>
            <a:lvl2pPr marL="742950" indent="-285750">
              <a:defRPr sz="2000">
                <a:solidFill>
                  <a:srgbClr val="000000"/>
                </a:solidFill>
                <a:latin typeface="Arial" panose="020B0604020202020204" pitchFamily="34" charset="0"/>
              </a:defRPr>
            </a:lvl2pPr>
            <a:lvl3pPr marL="1143000" indent="-228600">
              <a:defRPr sz="2000">
                <a:solidFill>
                  <a:srgbClr val="000000"/>
                </a:solidFill>
                <a:latin typeface="Arial" panose="020B0604020202020204" pitchFamily="34" charset="0"/>
              </a:defRPr>
            </a:lvl3pPr>
            <a:lvl4pPr marL="1600200" indent="-228600">
              <a:defRPr sz="2000">
                <a:solidFill>
                  <a:srgbClr val="000000"/>
                </a:solidFill>
                <a:latin typeface="Arial" panose="020B0604020202020204" pitchFamily="34" charset="0"/>
              </a:defRPr>
            </a:lvl4pPr>
            <a:lvl5pPr marL="2057400" indent="-228600">
              <a:defRPr sz="2000">
                <a:solidFill>
                  <a:srgbClr val="000000"/>
                </a:solidFill>
                <a:latin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defRPr>
            </a:lvl9pPr>
          </a:lstStyle>
          <a:p>
            <a:fld id="{D7691732-5C07-41B7-B54D-EE0E2D9078EA}" type="slidenum">
              <a:rPr lang="en-US" altLang="en-US" sz="1200"/>
              <a:pPr/>
              <a:t>60</a:t>
            </a:fld>
            <a:endParaRPr lang="en-US" altLang="en-US" sz="1200"/>
          </a:p>
        </p:txBody>
      </p:sp>
      <p:sp>
        <p:nvSpPr>
          <p:cNvPr id="95235" name="Rectangle 2">
            <a:extLst>
              <a:ext uri="{FF2B5EF4-FFF2-40B4-BE49-F238E27FC236}">
                <a16:creationId xmlns:a16="http://schemas.microsoft.com/office/drawing/2014/main" id="{79E5EAC8-48FC-4B79-B3D2-7415684F161C}"/>
              </a:ext>
            </a:extLst>
          </p:cNvPr>
          <p:cNvSpPr>
            <a:spLocks noGrp="1" noRot="1" noChangeAspect="1" noChangeArrowheads="1" noTextEdit="1"/>
          </p:cNvSpPr>
          <p:nvPr>
            <p:ph type="sldImg"/>
          </p:nvPr>
        </p:nvSpPr>
        <p:spPr>
          <a:ln/>
        </p:spPr>
      </p:sp>
      <p:sp>
        <p:nvSpPr>
          <p:cNvPr id="95236" name="Rectangle 3">
            <a:extLst>
              <a:ext uri="{FF2B5EF4-FFF2-40B4-BE49-F238E27FC236}">
                <a16:creationId xmlns:a16="http://schemas.microsoft.com/office/drawing/2014/main" id="{BE1380F9-C1B7-4FB6-B2EC-F23E21B1B6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a:extLst>
              <a:ext uri="{FF2B5EF4-FFF2-40B4-BE49-F238E27FC236}">
                <a16:creationId xmlns:a16="http://schemas.microsoft.com/office/drawing/2014/main" id="{D2747A9E-3B4E-42BD-A6F3-8EA2CDCD73B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00"/>
                </a:solidFill>
                <a:latin typeface="Arial" panose="020B0604020202020204" pitchFamily="34" charset="0"/>
              </a:defRPr>
            </a:lvl1pPr>
            <a:lvl2pPr marL="742950" indent="-285750">
              <a:defRPr sz="2000">
                <a:solidFill>
                  <a:srgbClr val="000000"/>
                </a:solidFill>
                <a:latin typeface="Arial" panose="020B0604020202020204" pitchFamily="34" charset="0"/>
              </a:defRPr>
            </a:lvl2pPr>
            <a:lvl3pPr marL="1143000" indent="-228600">
              <a:defRPr sz="2000">
                <a:solidFill>
                  <a:srgbClr val="000000"/>
                </a:solidFill>
                <a:latin typeface="Arial" panose="020B0604020202020204" pitchFamily="34" charset="0"/>
              </a:defRPr>
            </a:lvl3pPr>
            <a:lvl4pPr marL="1600200" indent="-228600">
              <a:defRPr sz="2000">
                <a:solidFill>
                  <a:srgbClr val="000000"/>
                </a:solidFill>
                <a:latin typeface="Arial" panose="020B0604020202020204" pitchFamily="34" charset="0"/>
              </a:defRPr>
            </a:lvl4pPr>
            <a:lvl5pPr marL="2057400" indent="-228600">
              <a:defRPr sz="2000">
                <a:solidFill>
                  <a:srgbClr val="000000"/>
                </a:solidFill>
                <a:latin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defRPr>
            </a:lvl9pPr>
          </a:lstStyle>
          <a:p>
            <a:fld id="{EAF468F7-C16A-4CD0-B22F-AD8FF6B87667}" type="slidenum">
              <a:rPr lang="en-US" altLang="en-US" sz="1200"/>
              <a:pPr/>
              <a:t>61</a:t>
            </a:fld>
            <a:endParaRPr lang="en-US" altLang="en-US" sz="1200"/>
          </a:p>
        </p:txBody>
      </p:sp>
      <p:sp>
        <p:nvSpPr>
          <p:cNvPr id="96259" name="Rectangle 2">
            <a:extLst>
              <a:ext uri="{FF2B5EF4-FFF2-40B4-BE49-F238E27FC236}">
                <a16:creationId xmlns:a16="http://schemas.microsoft.com/office/drawing/2014/main" id="{0DA5EE85-03EF-4606-9100-AB7E4A2E9947}"/>
              </a:ext>
            </a:extLst>
          </p:cNvPr>
          <p:cNvSpPr>
            <a:spLocks noGrp="1" noRot="1" noChangeAspect="1" noChangeArrowheads="1" noTextEdit="1"/>
          </p:cNvSpPr>
          <p:nvPr>
            <p:ph type="sldImg"/>
          </p:nvPr>
        </p:nvSpPr>
        <p:spPr>
          <a:ln/>
        </p:spPr>
      </p:sp>
      <p:sp>
        <p:nvSpPr>
          <p:cNvPr id="96260" name="Rectangle 3">
            <a:extLst>
              <a:ext uri="{FF2B5EF4-FFF2-40B4-BE49-F238E27FC236}">
                <a16:creationId xmlns:a16="http://schemas.microsoft.com/office/drawing/2014/main" id="{2B63F202-C0AF-4B44-BE6E-8A18153CC27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a:extLst>
              <a:ext uri="{FF2B5EF4-FFF2-40B4-BE49-F238E27FC236}">
                <a16:creationId xmlns:a16="http://schemas.microsoft.com/office/drawing/2014/main" id="{A9FB50E9-A687-4C6E-85A7-9C4C9775E84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00"/>
                </a:solidFill>
                <a:latin typeface="Arial" panose="020B0604020202020204" pitchFamily="34" charset="0"/>
              </a:defRPr>
            </a:lvl1pPr>
            <a:lvl2pPr marL="742950" indent="-285750">
              <a:defRPr sz="2000">
                <a:solidFill>
                  <a:srgbClr val="000000"/>
                </a:solidFill>
                <a:latin typeface="Arial" panose="020B0604020202020204" pitchFamily="34" charset="0"/>
              </a:defRPr>
            </a:lvl2pPr>
            <a:lvl3pPr marL="1143000" indent="-228600">
              <a:defRPr sz="2000">
                <a:solidFill>
                  <a:srgbClr val="000000"/>
                </a:solidFill>
                <a:latin typeface="Arial" panose="020B0604020202020204" pitchFamily="34" charset="0"/>
              </a:defRPr>
            </a:lvl3pPr>
            <a:lvl4pPr marL="1600200" indent="-228600">
              <a:defRPr sz="2000">
                <a:solidFill>
                  <a:srgbClr val="000000"/>
                </a:solidFill>
                <a:latin typeface="Arial" panose="020B0604020202020204" pitchFamily="34" charset="0"/>
              </a:defRPr>
            </a:lvl4pPr>
            <a:lvl5pPr marL="2057400" indent="-228600">
              <a:defRPr sz="2000">
                <a:solidFill>
                  <a:srgbClr val="000000"/>
                </a:solidFill>
                <a:latin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defRPr>
            </a:lvl9pPr>
          </a:lstStyle>
          <a:p>
            <a:fld id="{7534645A-345E-4807-9063-C6D12B4CE21B}" type="slidenum">
              <a:rPr lang="en-US" altLang="en-US" sz="1200"/>
              <a:pPr/>
              <a:t>62</a:t>
            </a:fld>
            <a:endParaRPr lang="en-US" altLang="en-US" sz="1200"/>
          </a:p>
        </p:txBody>
      </p:sp>
      <p:sp>
        <p:nvSpPr>
          <p:cNvPr id="97283" name="Rectangle 2">
            <a:extLst>
              <a:ext uri="{FF2B5EF4-FFF2-40B4-BE49-F238E27FC236}">
                <a16:creationId xmlns:a16="http://schemas.microsoft.com/office/drawing/2014/main" id="{B68B3B63-69E1-496E-90F9-A1AA98572B04}"/>
              </a:ext>
            </a:extLst>
          </p:cNvPr>
          <p:cNvSpPr>
            <a:spLocks noGrp="1" noRot="1" noChangeAspect="1" noChangeArrowheads="1" noTextEdit="1"/>
          </p:cNvSpPr>
          <p:nvPr>
            <p:ph type="sldImg"/>
          </p:nvPr>
        </p:nvSpPr>
        <p:spPr>
          <a:ln/>
        </p:spPr>
      </p:sp>
      <p:sp>
        <p:nvSpPr>
          <p:cNvPr id="97284" name="Rectangle 3">
            <a:extLst>
              <a:ext uri="{FF2B5EF4-FFF2-40B4-BE49-F238E27FC236}">
                <a16:creationId xmlns:a16="http://schemas.microsoft.com/office/drawing/2014/main" id="{BA1C7DF8-388A-4E30-A628-B26F0CC5AF8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0B2B5C56-2529-40F5-A7ED-0F61A7E8808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00"/>
                </a:solidFill>
                <a:latin typeface="Arial" panose="020B0604020202020204" pitchFamily="34" charset="0"/>
              </a:defRPr>
            </a:lvl1pPr>
            <a:lvl2pPr marL="742950" indent="-285750">
              <a:defRPr sz="2000">
                <a:solidFill>
                  <a:srgbClr val="000000"/>
                </a:solidFill>
                <a:latin typeface="Arial" panose="020B0604020202020204" pitchFamily="34" charset="0"/>
              </a:defRPr>
            </a:lvl2pPr>
            <a:lvl3pPr marL="1143000" indent="-228600">
              <a:defRPr sz="2000">
                <a:solidFill>
                  <a:srgbClr val="000000"/>
                </a:solidFill>
                <a:latin typeface="Arial" panose="020B0604020202020204" pitchFamily="34" charset="0"/>
              </a:defRPr>
            </a:lvl3pPr>
            <a:lvl4pPr marL="1600200" indent="-228600">
              <a:defRPr sz="2000">
                <a:solidFill>
                  <a:srgbClr val="000000"/>
                </a:solidFill>
                <a:latin typeface="Arial" panose="020B0604020202020204" pitchFamily="34" charset="0"/>
              </a:defRPr>
            </a:lvl4pPr>
            <a:lvl5pPr marL="2057400" indent="-228600">
              <a:defRPr sz="2000">
                <a:solidFill>
                  <a:srgbClr val="000000"/>
                </a:solidFill>
                <a:latin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defRPr>
            </a:lvl9pPr>
          </a:lstStyle>
          <a:p>
            <a:fld id="{455D3A35-372E-42D9-AEFE-E92238DBC9BD}" type="slidenum">
              <a:rPr lang="en-US" altLang="en-US" sz="1200"/>
              <a:pPr/>
              <a:t>45</a:t>
            </a:fld>
            <a:endParaRPr lang="en-US" altLang="en-US" sz="1200"/>
          </a:p>
        </p:txBody>
      </p:sp>
      <p:sp>
        <p:nvSpPr>
          <p:cNvPr id="75779" name="Rectangle 2">
            <a:extLst>
              <a:ext uri="{FF2B5EF4-FFF2-40B4-BE49-F238E27FC236}">
                <a16:creationId xmlns:a16="http://schemas.microsoft.com/office/drawing/2014/main" id="{6A34476F-0554-4FDE-8A2F-32FA19FB85AD}"/>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AEE5B8A5-6C3F-4553-9EF9-DCD7488A794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AD478FBC-3C9B-4C5B-93E3-8ED8422BEDD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00"/>
                </a:solidFill>
                <a:latin typeface="Arial" panose="020B0604020202020204" pitchFamily="34" charset="0"/>
              </a:defRPr>
            </a:lvl1pPr>
            <a:lvl2pPr marL="742950" indent="-285750">
              <a:defRPr sz="2000">
                <a:solidFill>
                  <a:srgbClr val="000000"/>
                </a:solidFill>
                <a:latin typeface="Arial" panose="020B0604020202020204" pitchFamily="34" charset="0"/>
              </a:defRPr>
            </a:lvl2pPr>
            <a:lvl3pPr marL="1143000" indent="-228600">
              <a:defRPr sz="2000">
                <a:solidFill>
                  <a:srgbClr val="000000"/>
                </a:solidFill>
                <a:latin typeface="Arial" panose="020B0604020202020204" pitchFamily="34" charset="0"/>
              </a:defRPr>
            </a:lvl3pPr>
            <a:lvl4pPr marL="1600200" indent="-228600">
              <a:defRPr sz="2000">
                <a:solidFill>
                  <a:srgbClr val="000000"/>
                </a:solidFill>
                <a:latin typeface="Arial" panose="020B0604020202020204" pitchFamily="34" charset="0"/>
              </a:defRPr>
            </a:lvl4pPr>
            <a:lvl5pPr marL="2057400" indent="-228600">
              <a:defRPr sz="2000">
                <a:solidFill>
                  <a:srgbClr val="000000"/>
                </a:solidFill>
                <a:latin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defRPr>
            </a:lvl9pPr>
          </a:lstStyle>
          <a:p>
            <a:fld id="{3A02FF2C-D127-4F80-A518-628F4ADC1F47}" type="slidenum">
              <a:rPr lang="en-US" altLang="en-US" sz="1200"/>
              <a:pPr/>
              <a:t>46</a:t>
            </a:fld>
            <a:endParaRPr lang="en-US" altLang="en-US" sz="1200"/>
          </a:p>
        </p:txBody>
      </p:sp>
      <p:sp>
        <p:nvSpPr>
          <p:cNvPr id="76803" name="Rectangle 2">
            <a:extLst>
              <a:ext uri="{FF2B5EF4-FFF2-40B4-BE49-F238E27FC236}">
                <a16:creationId xmlns:a16="http://schemas.microsoft.com/office/drawing/2014/main" id="{F12DEF49-2495-4CF7-A2A6-4C2CB59BDCD3}"/>
              </a:ext>
            </a:extLst>
          </p:cNvPr>
          <p:cNvSpPr>
            <a:spLocks noGrp="1" noRot="1" noChangeAspect="1" noChangeArrowheads="1" noTextEdit="1"/>
          </p:cNvSpPr>
          <p:nvPr>
            <p:ph type="sldImg"/>
          </p:nvPr>
        </p:nvSpPr>
        <p:spPr>
          <a:ln/>
        </p:spPr>
      </p:sp>
      <p:sp>
        <p:nvSpPr>
          <p:cNvPr id="76804" name="Rectangle 3">
            <a:extLst>
              <a:ext uri="{FF2B5EF4-FFF2-40B4-BE49-F238E27FC236}">
                <a16:creationId xmlns:a16="http://schemas.microsoft.com/office/drawing/2014/main" id="{4064C877-FA5D-4FBC-AF9F-B392EE09C8B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410C61E6-6354-4591-9646-6307A196C89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00"/>
                </a:solidFill>
                <a:latin typeface="Arial" panose="020B0604020202020204" pitchFamily="34" charset="0"/>
              </a:defRPr>
            </a:lvl1pPr>
            <a:lvl2pPr marL="742950" indent="-285750">
              <a:defRPr sz="2000">
                <a:solidFill>
                  <a:srgbClr val="000000"/>
                </a:solidFill>
                <a:latin typeface="Arial" panose="020B0604020202020204" pitchFamily="34" charset="0"/>
              </a:defRPr>
            </a:lvl2pPr>
            <a:lvl3pPr marL="1143000" indent="-228600">
              <a:defRPr sz="2000">
                <a:solidFill>
                  <a:srgbClr val="000000"/>
                </a:solidFill>
                <a:latin typeface="Arial" panose="020B0604020202020204" pitchFamily="34" charset="0"/>
              </a:defRPr>
            </a:lvl3pPr>
            <a:lvl4pPr marL="1600200" indent="-228600">
              <a:defRPr sz="2000">
                <a:solidFill>
                  <a:srgbClr val="000000"/>
                </a:solidFill>
                <a:latin typeface="Arial" panose="020B0604020202020204" pitchFamily="34" charset="0"/>
              </a:defRPr>
            </a:lvl4pPr>
            <a:lvl5pPr marL="2057400" indent="-228600">
              <a:defRPr sz="2000">
                <a:solidFill>
                  <a:srgbClr val="000000"/>
                </a:solidFill>
                <a:latin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defRPr>
            </a:lvl9pPr>
          </a:lstStyle>
          <a:p>
            <a:fld id="{F62AED0E-7864-4C60-A87B-3774962D3123}" type="slidenum">
              <a:rPr lang="en-US" altLang="en-US" sz="1200"/>
              <a:pPr/>
              <a:t>47</a:t>
            </a:fld>
            <a:endParaRPr lang="en-US" altLang="en-US" sz="1200"/>
          </a:p>
        </p:txBody>
      </p:sp>
      <p:sp>
        <p:nvSpPr>
          <p:cNvPr id="77827" name="Rectangle 2">
            <a:extLst>
              <a:ext uri="{FF2B5EF4-FFF2-40B4-BE49-F238E27FC236}">
                <a16:creationId xmlns:a16="http://schemas.microsoft.com/office/drawing/2014/main" id="{FE8CCB38-A428-4B7C-BA79-1AF0DF4890AB}"/>
              </a:ext>
            </a:extLst>
          </p:cNvPr>
          <p:cNvSpPr>
            <a:spLocks noGrp="1" noRot="1" noChangeAspect="1" noChangeArrowheads="1" noTextEdit="1"/>
          </p:cNvSpPr>
          <p:nvPr>
            <p:ph type="sldImg"/>
          </p:nvPr>
        </p:nvSpPr>
        <p:spPr>
          <a:ln/>
        </p:spPr>
      </p:sp>
      <p:sp>
        <p:nvSpPr>
          <p:cNvPr id="77828" name="Rectangle 3">
            <a:extLst>
              <a:ext uri="{FF2B5EF4-FFF2-40B4-BE49-F238E27FC236}">
                <a16:creationId xmlns:a16="http://schemas.microsoft.com/office/drawing/2014/main" id="{5057D134-7A06-46FE-A009-BF5C3816187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BB1A8B9D-628D-4A9E-B0B2-6E243A7E8A5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00"/>
                </a:solidFill>
                <a:latin typeface="Arial" panose="020B0604020202020204" pitchFamily="34" charset="0"/>
              </a:defRPr>
            </a:lvl1pPr>
            <a:lvl2pPr marL="742950" indent="-285750">
              <a:defRPr sz="2000">
                <a:solidFill>
                  <a:srgbClr val="000000"/>
                </a:solidFill>
                <a:latin typeface="Arial" panose="020B0604020202020204" pitchFamily="34" charset="0"/>
              </a:defRPr>
            </a:lvl2pPr>
            <a:lvl3pPr marL="1143000" indent="-228600">
              <a:defRPr sz="2000">
                <a:solidFill>
                  <a:srgbClr val="000000"/>
                </a:solidFill>
                <a:latin typeface="Arial" panose="020B0604020202020204" pitchFamily="34" charset="0"/>
              </a:defRPr>
            </a:lvl3pPr>
            <a:lvl4pPr marL="1600200" indent="-228600">
              <a:defRPr sz="2000">
                <a:solidFill>
                  <a:srgbClr val="000000"/>
                </a:solidFill>
                <a:latin typeface="Arial" panose="020B0604020202020204" pitchFamily="34" charset="0"/>
              </a:defRPr>
            </a:lvl4pPr>
            <a:lvl5pPr marL="2057400" indent="-228600">
              <a:defRPr sz="2000">
                <a:solidFill>
                  <a:srgbClr val="000000"/>
                </a:solidFill>
                <a:latin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defRPr>
            </a:lvl9pPr>
          </a:lstStyle>
          <a:p>
            <a:fld id="{4A875F64-CC7F-4BAD-AD0C-CDFF30ABB64C}" type="slidenum">
              <a:rPr lang="en-US" altLang="en-US" sz="1200"/>
              <a:pPr/>
              <a:t>48</a:t>
            </a:fld>
            <a:endParaRPr lang="en-US" altLang="en-US" sz="1200"/>
          </a:p>
        </p:txBody>
      </p:sp>
      <p:sp>
        <p:nvSpPr>
          <p:cNvPr id="79875" name="Rectangle 2">
            <a:extLst>
              <a:ext uri="{FF2B5EF4-FFF2-40B4-BE49-F238E27FC236}">
                <a16:creationId xmlns:a16="http://schemas.microsoft.com/office/drawing/2014/main" id="{107ACAA2-0098-4658-AADD-5C9F1D874967}"/>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717EBD31-BC02-40DC-B06E-D8D8C7DD313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1D72E1B7-CC98-415D-9E6F-F5628AE8354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00"/>
                </a:solidFill>
                <a:latin typeface="Arial" panose="020B0604020202020204" pitchFamily="34" charset="0"/>
              </a:defRPr>
            </a:lvl1pPr>
            <a:lvl2pPr marL="742950" indent="-285750">
              <a:defRPr sz="2000">
                <a:solidFill>
                  <a:srgbClr val="000000"/>
                </a:solidFill>
                <a:latin typeface="Arial" panose="020B0604020202020204" pitchFamily="34" charset="0"/>
              </a:defRPr>
            </a:lvl2pPr>
            <a:lvl3pPr marL="1143000" indent="-228600">
              <a:defRPr sz="2000">
                <a:solidFill>
                  <a:srgbClr val="000000"/>
                </a:solidFill>
                <a:latin typeface="Arial" panose="020B0604020202020204" pitchFamily="34" charset="0"/>
              </a:defRPr>
            </a:lvl3pPr>
            <a:lvl4pPr marL="1600200" indent="-228600">
              <a:defRPr sz="2000">
                <a:solidFill>
                  <a:srgbClr val="000000"/>
                </a:solidFill>
                <a:latin typeface="Arial" panose="020B0604020202020204" pitchFamily="34" charset="0"/>
              </a:defRPr>
            </a:lvl4pPr>
            <a:lvl5pPr marL="2057400" indent="-228600">
              <a:defRPr sz="2000">
                <a:solidFill>
                  <a:srgbClr val="000000"/>
                </a:solidFill>
                <a:latin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defRPr>
            </a:lvl9pPr>
          </a:lstStyle>
          <a:p>
            <a:fld id="{FDA08FBB-7FC4-41A7-BD96-732887CA1D71}" type="slidenum">
              <a:rPr lang="en-US" altLang="en-US" sz="1200"/>
              <a:pPr/>
              <a:t>49</a:t>
            </a:fld>
            <a:endParaRPr lang="en-US" altLang="en-US" sz="1200"/>
          </a:p>
        </p:txBody>
      </p:sp>
      <p:sp>
        <p:nvSpPr>
          <p:cNvPr id="81923" name="Rectangle 2">
            <a:extLst>
              <a:ext uri="{FF2B5EF4-FFF2-40B4-BE49-F238E27FC236}">
                <a16:creationId xmlns:a16="http://schemas.microsoft.com/office/drawing/2014/main" id="{34FFDDA8-F614-45F0-A519-B44B1AD21629}"/>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87A2AFFC-2D65-48D2-AAD0-2F5AB699BE5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8A3FD987-66FE-4DB1-B5BA-E5486ABF44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00"/>
                </a:solidFill>
                <a:latin typeface="Arial" panose="020B0604020202020204" pitchFamily="34" charset="0"/>
              </a:defRPr>
            </a:lvl1pPr>
            <a:lvl2pPr marL="742950" indent="-285750">
              <a:defRPr sz="2000">
                <a:solidFill>
                  <a:srgbClr val="000000"/>
                </a:solidFill>
                <a:latin typeface="Arial" panose="020B0604020202020204" pitchFamily="34" charset="0"/>
              </a:defRPr>
            </a:lvl2pPr>
            <a:lvl3pPr marL="1143000" indent="-228600">
              <a:defRPr sz="2000">
                <a:solidFill>
                  <a:srgbClr val="000000"/>
                </a:solidFill>
                <a:latin typeface="Arial" panose="020B0604020202020204" pitchFamily="34" charset="0"/>
              </a:defRPr>
            </a:lvl3pPr>
            <a:lvl4pPr marL="1600200" indent="-228600">
              <a:defRPr sz="2000">
                <a:solidFill>
                  <a:srgbClr val="000000"/>
                </a:solidFill>
                <a:latin typeface="Arial" panose="020B0604020202020204" pitchFamily="34" charset="0"/>
              </a:defRPr>
            </a:lvl4pPr>
            <a:lvl5pPr marL="2057400" indent="-228600">
              <a:defRPr sz="2000">
                <a:solidFill>
                  <a:srgbClr val="000000"/>
                </a:solidFill>
                <a:latin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defRPr>
            </a:lvl9pPr>
          </a:lstStyle>
          <a:p>
            <a:fld id="{640ACFD0-7274-4644-8AF4-0F23ECE7F0EB}" type="slidenum">
              <a:rPr lang="en-US" altLang="en-US" sz="1200"/>
              <a:pPr/>
              <a:t>50</a:t>
            </a:fld>
            <a:endParaRPr lang="en-US" altLang="en-US" sz="1200"/>
          </a:p>
        </p:txBody>
      </p:sp>
      <p:sp>
        <p:nvSpPr>
          <p:cNvPr id="83971" name="Rectangle 2">
            <a:extLst>
              <a:ext uri="{FF2B5EF4-FFF2-40B4-BE49-F238E27FC236}">
                <a16:creationId xmlns:a16="http://schemas.microsoft.com/office/drawing/2014/main" id="{0D85A3F2-5D9D-4282-AC7E-523F967AD4A9}"/>
              </a:ext>
            </a:extLst>
          </p:cNvPr>
          <p:cNvSpPr>
            <a:spLocks noGrp="1" noRot="1" noChangeAspect="1" noChangeArrowheads="1" noTextEdit="1"/>
          </p:cNvSpPr>
          <p:nvPr>
            <p:ph type="sldImg"/>
          </p:nvPr>
        </p:nvSpPr>
        <p:spPr>
          <a:ln/>
        </p:spPr>
      </p:sp>
      <p:sp>
        <p:nvSpPr>
          <p:cNvPr id="83972" name="Rectangle 3">
            <a:extLst>
              <a:ext uri="{FF2B5EF4-FFF2-40B4-BE49-F238E27FC236}">
                <a16:creationId xmlns:a16="http://schemas.microsoft.com/office/drawing/2014/main" id="{F37EFC8D-89A2-477E-872C-0025D02EEBC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4C95448A-6B73-498C-99DC-AE7999E223C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00"/>
                </a:solidFill>
                <a:latin typeface="Arial" panose="020B0604020202020204" pitchFamily="34" charset="0"/>
              </a:defRPr>
            </a:lvl1pPr>
            <a:lvl2pPr marL="742950" indent="-285750">
              <a:defRPr sz="2000">
                <a:solidFill>
                  <a:srgbClr val="000000"/>
                </a:solidFill>
                <a:latin typeface="Arial" panose="020B0604020202020204" pitchFamily="34" charset="0"/>
              </a:defRPr>
            </a:lvl2pPr>
            <a:lvl3pPr marL="1143000" indent="-228600">
              <a:defRPr sz="2000">
                <a:solidFill>
                  <a:srgbClr val="000000"/>
                </a:solidFill>
                <a:latin typeface="Arial" panose="020B0604020202020204" pitchFamily="34" charset="0"/>
              </a:defRPr>
            </a:lvl3pPr>
            <a:lvl4pPr marL="1600200" indent="-228600">
              <a:defRPr sz="2000">
                <a:solidFill>
                  <a:srgbClr val="000000"/>
                </a:solidFill>
                <a:latin typeface="Arial" panose="020B0604020202020204" pitchFamily="34" charset="0"/>
              </a:defRPr>
            </a:lvl4pPr>
            <a:lvl5pPr marL="2057400" indent="-228600">
              <a:defRPr sz="2000">
                <a:solidFill>
                  <a:srgbClr val="000000"/>
                </a:solidFill>
                <a:latin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defRPr>
            </a:lvl9pPr>
          </a:lstStyle>
          <a:p>
            <a:fld id="{C263FB38-7F2D-4046-AB15-6FF4687B7E5E}" type="slidenum">
              <a:rPr lang="en-US" altLang="en-US" sz="1200"/>
              <a:pPr/>
              <a:t>51</a:t>
            </a:fld>
            <a:endParaRPr lang="en-US" altLang="en-US" sz="1200"/>
          </a:p>
        </p:txBody>
      </p:sp>
      <p:sp>
        <p:nvSpPr>
          <p:cNvPr id="84995" name="Rectangle 2">
            <a:extLst>
              <a:ext uri="{FF2B5EF4-FFF2-40B4-BE49-F238E27FC236}">
                <a16:creationId xmlns:a16="http://schemas.microsoft.com/office/drawing/2014/main" id="{79DFEE0C-F232-4A9C-9067-EDE648E45833}"/>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id="{0017D7BA-C930-4398-939A-A78136F18E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66668F94-FCA8-40DC-B41B-09578025BD1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00"/>
                </a:solidFill>
                <a:latin typeface="Arial" panose="020B0604020202020204" pitchFamily="34" charset="0"/>
              </a:defRPr>
            </a:lvl1pPr>
            <a:lvl2pPr marL="742950" indent="-285750">
              <a:defRPr sz="2000">
                <a:solidFill>
                  <a:srgbClr val="000000"/>
                </a:solidFill>
                <a:latin typeface="Arial" panose="020B0604020202020204" pitchFamily="34" charset="0"/>
              </a:defRPr>
            </a:lvl2pPr>
            <a:lvl3pPr marL="1143000" indent="-228600">
              <a:defRPr sz="2000">
                <a:solidFill>
                  <a:srgbClr val="000000"/>
                </a:solidFill>
                <a:latin typeface="Arial" panose="020B0604020202020204" pitchFamily="34" charset="0"/>
              </a:defRPr>
            </a:lvl3pPr>
            <a:lvl4pPr marL="1600200" indent="-228600">
              <a:defRPr sz="2000">
                <a:solidFill>
                  <a:srgbClr val="000000"/>
                </a:solidFill>
                <a:latin typeface="Arial" panose="020B0604020202020204" pitchFamily="34" charset="0"/>
              </a:defRPr>
            </a:lvl4pPr>
            <a:lvl5pPr marL="2057400" indent="-228600">
              <a:defRPr sz="2000">
                <a:solidFill>
                  <a:srgbClr val="000000"/>
                </a:solidFill>
                <a:latin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defRPr>
            </a:lvl9pPr>
          </a:lstStyle>
          <a:p>
            <a:fld id="{57CC4B60-4CEE-477B-ADCE-9089D734A451}" type="slidenum">
              <a:rPr lang="en-US" altLang="en-US" sz="1200"/>
              <a:pPr/>
              <a:t>52</a:t>
            </a:fld>
            <a:endParaRPr lang="en-US" altLang="en-US" sz="1200"/>
          </a:p>
        </p:txBody>
      </p:sp>
      <p:sp>
        <p:nvSpPr>
          <p:cNvPr id="86019" name="Rectangle 2">
            <a:extLst>
              <a:ext uri="{FF2B5EF4-FFF2-40B4-BE49-F238E27FC236}">
                <a16:creationId xmlns:a16="http://schemas.microsoft.com/office/drawing/2014/main" id="{FF78A2E7-DC59-4D46-BF42-35EF504DD46D}"/>
              </a:ext>
            </a:extLst>
          </p:cNvPr>
          <p:cNvSpPr>
            <a:spLocks noGrp="1" noRot="1" noChangeAspect="1" noChangeArrowheads="1" noTextEdit="1"/>
          </p:cNvSpPr>
          <p:nvPr>
            <p:ph type="sldImg"/>
          </p:nvPr>
        </p:nvSpPr>
        <p:spPr>
          <a:ln/>
        </p:spPr>
      </p:sp>
      <p:sp>
        <p:nvSpPr>
          <p:cNvPr id="86020" name="Rectangle 3">
            <a:extLst>
              <a:ext uri="{FF2B5EF4-FFF2-40B4-BE49-F238E27FC236}">
                <a16:creationId xmlns:a16="http://schemas.microsoft.com/office/drawing/2014/main" id="{DF95A96D-E966-4415-B803-D34F5B4EDD5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3"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Title 8"/>
          <p:cNvSpPr>
            <a:spLocks noGrp="1"/>
          </p:cNvSpPr>
          <p:nvPr>
            <p:ph type="ctrTitle"/>
          </p:nvPr>
        </p:nvSpPr>
        <p:spPr>
          <a:xfrm>
            <a:off x="914400" y="1752603"/>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5019" y="4953000"/>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3BFA01DF-58C7-4278-BAD3-E91ABC749FF4}" type="datetimeFigureOut">
              <a:rPr lang="en-US" smtClean="0"/>
              <a:pPr/>
              <a:t>5/12/2020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C3369A0F-EF00-40F6-8872-250B49F9B0C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481331"/>
            <a:ext cx="109728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BFA01DF-58C7-4278-BAD3-E91ABC749FF4}"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369A0F-EF00-40F6-8872-250B49F9B0C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2"/>
            <a:ext cx="2369961"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41"/>
            <a:ext cx="84328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BFA01DF-58C7-4278-BAD3-E91ABC749FF4}"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369A0F-EF00-40F6-8872-250B49F9B0C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BFA01DF-58C7-4278-BAD3-E91ABC749FF4}"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369A0F-EF00-40F6-8872-250B49F9B0C6}"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3BFA01DF-58C7-4278-BAD3-E91ABC749FF4}"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369A0F-EF00-40F6-8872-250B49F9B0C6}" type="slidenum">
              <a:rPr lang="en-US" smtClean="0"/>
              <a:pPr/>
              <a:t>‹#›</a:t>
            </a:fld>
            <a:endParaRPr lang="en-US"/>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30"/>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481330"/>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BFA01DF-58C7-4278-BAD3-E91ABC749FF4}" type="datetimeFigureOut">
              <a:rPr lang="en-US" smtClean="0"/>
              <a:pPr/>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369A0F-EF00-40F6-8872-250B49F9B0C6}"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70"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1444296"/>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1444296"/>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3BFA01DF-58C7-4278-BAD3-E91ABC749FF4}" type="datetimeFigureOut">
              <a:rPr lang="en-US" smtClean="0"/>
              <a:pPr/>
              <a:t>5/12/2020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369A0F-EF00-40F6-8872-250B49F9B0C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BFA01DF-58C7-4278-BAD3-E91ABC749FF4}" type="datetimeFigureOut">
              <a:rPr lang="en-US" smtClean="0"/>
              <a:pPr/>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369A0F-EF00-40F6-8872-250B49F9B0C6}"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FA01DF-58C7-4278-BAD3-E91ABC749FF4}" type="datetimeFigureOut">
              <a:rPr lang="en-US" smtClean="0"/>
              <a:pPr/>
              <a:t>5/12/2020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369A0F-EF00-40F6-8872-250B49F9B0C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5892801"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1219201"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p>
            <a:fld id="{3BFA01DF-58C7-4278-BAD3-E91ABC749FF4}" type="datetimeFigureOut">
              <a:rPr lang="en-US" smtClean="0"/>
              <a:pPr/>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369A0F-EF00-40F6-8872-250B49F9B0C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3BFA01DF-58C7-4278-BAD3-E91ABC749FF4}" type="datetimeFigureOut">
              <a:rPr lang="en-US" smtClean="0"/>
              <a:pPr/>
              <a:t>5/12/2020</a:t>
            </a:fld>
            <a:endParaRPr lang="en-US"/>
          </a:p>
        </p:txBody>
      </p:sp>
      <p:sp>
        <p:nvSpPr>
          <p:cNvPr id="6" name="Footer Placeholder 5"/>
          <p:cNvSpPr>
            <a:spLocks noGrp="1"/>
          </p:cNvSpPr>
          <p:nvPr>
            <p:ph type="ftr" sz="quarter" idx="11"/>
          </p:nvPr>
        </p:nvSpPr>
        <p:spPr>
          <a:xfrm>
            <a:off x="5840097" y="6407946"/>
            <a:ext cx="313424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C3369A0F-EF00-40F6-8872-250B49F9B0C6}" type="slidenum">
              <a:rPr lang="en-US" smtClean="0"/>
              <a:pPr/>
              <a:t>‹#›</a:t>
            </a:fld>
            <a:endParaRPr lang="en-US"/>
          </a:p>
        </p:txBody>
      </p:sp>
      <p:sp>
        <p:nvSpPr>
          <p:cNvPr id="2" name="Title 1"/>
          <p:cNvSpPr>
            <a:spLocks noGrp="1"/>
          </p:cNvSpPr>
          <p:nvPr>
            <p:ph type="title"/>
          </p:nvPr>
        </p:nvSpPr>
        <p:spPr>
          <a:xfrm>
            <a:off x="304801"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9" name="Freeform 8"/>
          <p:cNvSpPr>
            <a:spLocks/>
          </p:cNvSpPr>
          <p:nvPr/>
        </p:nvSpPr>
        <p:spPr bwMode="auto">
          <a:xfrm>
            <a:off x="647624" y="5939011"/>
            <a:ext cx="4920602"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Right Triangle 9"/>
          <p:cNvSpPr>
            <a:spLocks/>
          </p:cNvSpPr>
          <p:nvPr/>
        </p:nvSpPr>
        <p:spPr bwMode="auto">
          <a:xfrm>
            <a:off x="-8055" y="5791253"/>
            <a:ext cx="4536419"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1" name="Straight Connector 10"/>
          <p:cNvCxnSpPr/>
          <p:nvPr/>
        </p:nvCxnSpPr>
        <p:spPr>
          <a:xfrm>
            <a:off x="-12315" y="5787740"/>
            <a:ext cx="454067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50"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
        <p:nvSpPr>
          <p:cNvPr id="13" name="Chevron 12"/>
          <p:cNvSpPr/>
          <p:nvPr/>
        </p:nvSpPr>
        <p:spPr>
          <a:xfrm>
            <a:off x="11303594"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2" name="Freeform 11"/>
          <p:cNvSpPr>
            <a:spLocks/>
          </p:cNvSpPr>
          <p:nvPr/>
        </p:nvSpPr>
        <p:spPr bwMode="auto">
          <a:xfrm>
            <a:off x="647624" y="5939011"/>
            <a:ext cx="4920602"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4" name="Right Triangle 13"/>
          <p:cNvSpPr>
            <a:spLocks/>
          </p:cNvSpPr>
          <p:nvPr/>
        </p:nvSpPr>
        <p:spPr bwMode="auto">
          <a:xfrm>
            <a:off x="-8055" y="5791253"/>
            <a:ext cx="4536419"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5" name="Straight Connector 14"/>
          <p:cNvCxnSpPr/>
          <p:nvPr/>
        </p:nvCxnSpPr>
        <p:spPr>
          <a:xfrm>
            <a:off x="-12315" y="5787740"/>
            <a:ext cx="454067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609600" y="1481330"/>
            <a:ext cx="10972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3BFA01DF-58C7-4278-BAD3-E91ABC749FF4}" type="datetimeFigureOut">
              <a:rPr lang="en-US" smtClean="0"/>
              <a:pPr/>
              <a:t>5/12/2020</a:t>
            </a:fld>
            <a:endParaRPr lang="en-US"/>
          </a:p>
        </p:txBody>
      </p:sp>
      <p:sp>
        <p:nvSpPr>
          <p:cNvPr id="22" name="Footer Placeholder 21"/>
          <p:cNvSpPr>
            <a:spLocks noGrp="1"/>
          </p:cNvSpPr>
          <p:nvPr>
            <p:ph type="ftr" sz="quarter" idx="3"/>
          </p:nvPr>
        </p:nvSpPr>
        <p:spPr>
          <a:xfrm>
            <a:off x="5840097" y="6407946"/>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11529696" y="6407946"/>
            <a:ext cx="487680" cy="365125"/>
          </a:xfrm>
          <a:prstGeom prst="rect">
            <a:avLst/>
          </a:prstGeom>
        </p:spPr>
        <p:txBody>
          <a:bodyPr vert="horz" anchor="b"/>
          <a:lstStyle>
            <a:lvl1pPr algn="r" eaLnBrk="1" latinLnBrk="0" hangingPunct="1">
              <a:defRPr kumimoji="0" sz="1000" b="0">
                <a:solidFill>
                  <a:schemeClr val="tx1"/>
                </a:solidFill>
              </a:defRPr>
            </a:lvl1pPr>
            <a:extLst/>
          </a:lstStyle>
          <a:p>
            <a:fld id="{C3369A0F-EF00-40F6-8872-250B49F9B0C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err="1"/>
              <a:t>Articulaciones</a:t>
            </a:r>
            <a:r>
              <a:rPr lang="en-US" dirty="0"/>
              <a:t> y </a:t>
            </a:r>
            <a:r>
              <a:rPr lang="en-US" dirty="0" err="1"/>
              <a:t>movimientos</a:t>
            </a:r>
            <a:r>
              <a:rPr lang="en-US" dirty="0"/>
              <a:t> </a:t>
            </a:r>
            <a:r>
              <a:rPr lang="en-US" dirty="0" err="1"/>
              <a:t>corporales</a:t>
            </a:r>
            <a:r>
              <a:rPr lang="en-US" dirty="0"/>
              <a:t>
</a:t>
            </a:r>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481330"/>
            <a:ext cx="6477000" cy="4525963"/>
          </a:xfrm>
        </p:spPr>
        <p:txBody>
          <a:bodyPr>
            <a:normAutofit fontScale="92500" lnSpcReduction="10000"/>
          </a:bodyPr>
          <a:lstStyle/>
          <a:p>
            <a:pPr>
              <a:buNone/>
            </a:pPr>
            <a:r>
              <a:rPr lang="es-ES" dirty="0"/>
              <a:t>Articulaciones sinoviales :Aquellas en las que los extremos del hueso articulado están separados por una cavidad articular que contiene líquido sinovial. 
Todas las articulaciones sinoviales son </a:t>
            </a:r>
            <a:r>
              <a:rPr lang="es-ES" dirty="0" err="1"/>
              <a:t>diarthrosas</a:t>
            </a:r>
            <a:r>
              <a:rPr lang="es-ES" dirty="0"/>
              <a:t> 
(juntas libremente móviles). La movilidad varía :
Articulación sinovial multiaxial
Uniaxial </a:t>
            </a:r>
            <a:r>
              <a:rPr lang="es-ES" dirty="0" err="1"/>
              <a:t>Synovial</a:t>
            </a:r>
            <a:r>
              <a:rPr lang="es-ES" dirty="0"/>
              <a:t> </a:t>
            </a:r>
            <a:r>
              <a:rPr lang="es-ES" dirty="0" err="1"/>
              <a:t>Joint</a:t>
            </a:r>
            <a:r>
              <a:rPr lang="es-ES" dirty="0"/>
              <a:t>
Articulación sinovial biaxial </a:t>
            </a:r>
            <a:endParaRPr lang="en-US" dirty="0"/>
          </a:p>
        </p:txBody>
      </p:sp>
      <p:sp>
        <p:nvSpPr>
          <p:cNvPr id="3" name="Title 2"/>
          <p:cNvSpPr>
            <a:spLocks noGrp="1"/>
          </p:cNvSpPr>
          <p:nvPr>
            <p:ph type="title"/>
          </p:nvPr>
        </p:nvSpPr>
        <p:spPr/>
        <p:txBody>
          <a:bodyPr/>
          <a:lstStyle/>
          <a:p>
            <a:r>
              <a:rPr lang="en-US" dirty="0" err="1"/>
              <a:t>Articulaciones</a:t>
            </a:r>
            <a:r>
              <a:rPr lang="en-US" dirty="0"/>
              <a:t> (</a:t>
            </a:r>
            <a:r>
              <a:rPr lang="en-US" dirty="0" err="1"/>
              <a:t>Uniones</a:t>
            </a:r>
            <a:r>
              <a:rPr lang="en-US" dirty="0"/>
              <a:t>)</a:t>
            </a:r>
          </a:p>
        </p:txBody>
      </p:sp>
      <p:pic>
        <p:nvPicPr>
          <p:cNvPr id="3076" name="Picture 4" descr="Image result for synovial joints classification">
            <a:extLst>
              <a:ext uri="{FF2B5EF4-FFF2-40B4-BE49-F238E27FC236}">
                <a16:creationId xmlns:a16="http://schemas.microsoft.com/office/drawing/2014/main" id="{9AF4D56C-5585-44C3-8961-5EA51971248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269" t="3275" r="12225"/>
          <a:stretch/>
        </p:blipFill>
        <p:spPr bwMode="auto">
          <a:xfrm>
            <a:off x="6705600" y="1385087"/>
            <a:ext cx="5187712" cy="46222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481330"/>
            <a:ext cx="5486400" cy="4525963"/>
          </a:xfrm>
        </p:spPr>
        <p:txBody>
          <a:bodyPr>
            <a:normAutofit fontScale="92500" lnSpcReduction="10000"/>
          </a:bodyPr>
          <a:lstStyle/>
          <a:p>
            <a:pPr>
              <a:buNone/>
            </a:pPr>
            <a:r>
              <a:rPr lang="es-ES" dirty="0"/>
              <a:t>Juntas sinoviales; Características estructurales :
Las superficies de las articulaciones están encerradas por dos cápsulas articulares en capas, creando una cavidad articular.
El cartílago articular (</a:t>
            </a:r>
            <a:r>
              <a:rPr lang="es-ES" dirty="0" err="1"/>
              <a:t>Hialine</a:t>
            </a:r>
            <a:r>
              <a:rPr lang="es-ES" dirty="0"/>
              <a:t>) cubre las superficies de los huesos que forman la articulación.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4098" name="Picture 2" descr="Image result for synovial capsule histology">
            <a:extLst>
              <a:ext uri="{FF2B5EF4-FFF2-40B4-BE49-F238E27FC236}">
                <a16:creationId xmlns:a16="http://schemas.microsoft.com/office/drawing/2014/main" id="{7CD5A413-01C5-4A3B-81DD-7F9B0827AF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5166" y="464968"/>
            <a:ext cx="4166112" cy="59280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81330"/>
            <a:ext cx="7543800" cy="4525963"/>
          </a:xfrm>
        </p:spPr>
        <p:txBody>
          <a:bodyPr>
            <a:normAutofit fontScale="92500" lnSpcReduction="10000"/>
          </a:bodyPr>
          <a:lstStyle/>
          <a:p>
            <a:pPr>
              <a:buNone/>
            </a:pPr>
            <a:r>
              <a:rPr lang="es-ES" dirty="0"/>
              <a:t>Juntas sinoviales; Características estructurales :
La capa interna es una membrana de tejido conectivo liso, llamada membrana sinovial que produce un líquido lubricante que reduce la fricción ( </a:t>
            </a:r>
            <a:r>
              <a:rPr lang="es-ES" dirty="0" err="1"/>
              <a:t>Synovia</a:t>
            </a:r>
            <a:r>
              <a:rPr lang="es-ES" dirty="0"/>
              <a:t>)
La capa externa o 
  capa fibrosa, es densa
  irregular conectivo 
  Tejido.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5122" name="Picture 2" descr="Image result for synovial capsule histology">
            <a:extLst>
              <a:ext uri="{FF2B5EF4-FFF2-40B4-BE49-F238E27FC236}">
                <a16:creationId xmlns:a16="http://schemas.microsoft.com/office/drawing/2014/main" id="{D5607892-229D-46FB-9326-F7183B7759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2400" y="1143000"/>
            <a:ext cx="3905250" cy="55568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s-ES" dirty="0"/>
              <a:t>Juntas sinoviales; Características estructurales :
La cápsula auricular se refuerza típicamente con ligamentos y puede contener </a:t>
            </a:r>
            <a:r>
              <a:rPr lang="es-ES" dirty="0" err="1"/>
              <a:t>bursas</a:t>
            </a:r>
            <a:r>
              <a:rPr lang="es-ES" dirty="0"/>
              <a:t> (sacos llenos de líquido que reducen la fricción donde los tendones cruzan el hueso.
Almohadillas de fibrocartílago 
  ( discos articulares) 
  puede estar presente
  dentro de la cápsula.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31746" name="Picture 2" descr="http://www.rci.rutgers.edu/~uzwiak/AnatPhys/APFallLect11_files/image006.jpg"/>
          <p:cNvPicPr>
            <a:picLocks noChangeAspect="1" noChangeArrowheads="1"/>
          </p:cNvPicPr>
          <p:nvPr/>
        </p:nvPicPr>
        <p:blipFill>
          <a:blip r:embed="rId2" cstate="print"/>
          <a:srcRect/>
          <a:stretch>
            <a:fillRect/>
          </a:stretch>
        </p:blipFill>
        <p:spPr bwMode="auto">
          <a:xfrm>
            <a:off x="5867400" y="2895600"/>
            <a:ext cx="5715000" cy="3727174"/>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s-ES" dirty="0"/>
              <a:t>Juntas sinoviales; Tipos:
Plano (sin axial): Las superficies articuladas son planas o ligeramente curvadas. Estos sólo permiten movimientos de deslizamiento a medida que las superficies se deslizan unas sobre otras. (Intercarpianos e </a:t>
            </a:r>
            <a:r>
              <a:rPr lang="es-ES" dirty="0" err="1"/>
              <a:t>intertarsales</a:t>
            </a:r>
            <a:r>
              <a:rPr lang="es-ES" dirty="0"/>
              <a:t>)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30722" name="Picture 2" descr="https://classconnection.s3.amazonaws.com/704/flashcards/586704/png/planar_joint1309286865528.png"/>
          <p:cNvPicPr>
            <a:picLocks noChangeAspect="1" noChangeArrowheads="1"/>
          </p:cNvPicPr>
          <p:nvPr/>
        </p:nvPicPr>
        <p:blipFill>
          <a:blip r:embed="rId2" cstate="print"/>
          <a:srcRect/>
          <a:stretch>
            <a:fillRect/>
          </a:stretch>
        </p:blipFill>
        <p:spPr bwMode="auto">
          <a:xfrm>
            <a:off x="5791200" y="3382963"/>
            <a:ext cx="5268754" cy="3200399"/>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s-ES" dirty="0"/>
              <a:t>Juntas sinoviales; Tipos:
Enorme (</a:t>
            </a:r>
            <a:r>
              <a:rPr lang="es-ES" dirty="0" err="1"/>
              <a:t>unaxial</a:t>
            </a:r>
            <a:r>
              <a:rPr lang="es-ES" dirty="0"/>
              <a:t>): el proceso redondeado o cilíndrico de un hueso encaja en la superficie cóncava de otro hueso, permitiendo el movimiento en un plano, generalmente flexión y extensión (junta de codo)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29698" name="Picture 2" descr="http://www.duluthdisabilitylawyer.com/wp-content/uploads/Synovial_Membrane.gif"/>
          <p:cNvPicPr>
            <a:picLocks noChangeAspect="1" noChangeArrowheads="1"/>
          </p:cNvPicPr>
          <p:nvPr/>
        </p:nvPicPr>
        <p:blipFill>
          <a:blip r:embed="rId2" cstate="print"/>
          <a:srcRect/>
          <a:stretch>
            <a:fillRect/>
          </a:stretch>
        </p:blipFill>
        <p:spPr bwMode="auto">
          <a:xfrm>
            <a:off x="5562600" y="3429000"/>
            <a:ext cx="5137309" cy="3029204"/>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s-ES" dirty="0"/>
              <a:t>Juntas sinoviales; Tipos:
Pivote ( </a:t>
            </a:r>
            <a:r>
              <a:rPr lang="es-ES" dirty="0" err="1"/>
              <a:t>Unaxial</a:t>
            </a:r>
            <a:r>
              <a:rPr lang="es-ES" dirty="0"/>
              <a:t> ) : La superficie redondeada del hueso se articula con una depresión superficial o foramen en otro hueso, permitiendo el movimiento rotacional en un plano (articulación </a:t>
            </a:r>
            <a:r>
              <a:rPr lang="es-ES" dirty="0" err="1"/>
              <a:t>atlantoaxial</a:t>
            </a:r>
            <a:r>
              <a:rPr lang="es-ES" dirty="0"/>
              <a:t>)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28674" name="Picture 2" descr="Resultado de imagen para atlantoaxial joint"/>
          <p:cNvPicPr>
            <a:picLocks noChangeAspect="1" noChangeArrowheads="1"/>
          </p:cNvPicPr>
          <p:nvPr/>
        </p:nvPicPr>
        <p:blipFill>
          <a:blip r:embed="rId2" cstate="print"/>
          <a:srcRect/>
          <a:stretch>
            <a:fillRect/>
          </a:stretch>
        </p:blipFill>
        <p:spPr bwMode="auto">
          <a:xfrm>
            <a:off x="6781800" y="3799773"/>
            <a:ext cx="3680460" cy="2775451"/>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s-ES" dirty="0"/>
              <a:t>Juntas sinoviales; Tipos:
</a:t>
            </a:r>
            <a:r>
              <a:rPr lang="es-ES" dirty="0" err="1"/>
              <a:t>Códylar</a:t>
            </a:r>
            <a:r>
              <a:rPr lang="es-ES" dirty="0"/>
              <a:t> ( Biaxial ) : El cóndilo ovalado de un hueso cabe en una depresión elipsoidal en otro hueso para permitir el movimiento en dos planos, generalmente flexión / extensión y secuestro / aducción ( articulación </a:t>
            </a:r>
            <a:r>
              <a:rPr lang="es-ES" dirty="0" err="1"/>
              <a:t>metacarpophalangeal</a:t>
            </a:r>
            <a:r>
              <a:rPr lang="en-US" dirty="0"/>
              <a:t>)</a:t>
            </a:r>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27650" name="Picture 2" descr="http://www.eorthopod.com/sites/default/files/images/hand_anatomy_mcp01.jpg"/>
          <p:cNvPicPr>
            <a:picLocks noChangeAspect="1" noChangeArrowheads="1"/>
          </p:cNvPicPr>
          <p:nvPr/>
        </p:nvPicPr>
        <p:blipFill>
          <a:blip r:embed="rId2" cstate="print"/>
          <a:srcRect/>
          <a:stretch>
            <a:fillRect/>
          </a:stretch>
        </p:blipFill>
        <p:spPr bwMode="auto">
          <a:xfrm>
            <a:off x="7235190" y="3874084"/>
            <a:ext cx="3661410" cy="2650543"/>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s-ES" dirty="0"/>
              <a:t>Juntas sinoviales; Tipos:
Sillín (biaxial): Las superficies articuladas tienen forma de sillín una superficie es convexa y la otra es cóncava. Este tipo permite movimientos en dos planos, flexión/extensión y secuestro/adición.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26626" name="Picture 2" descr="https://o.quizlet.com/i/_qOiqxnLzukSmkQT67pcZA.jpg"/>
          <p:cNvPicPr>
            <a:picLocks noChangeAspect="1" noChangeArrowheads="1"/>
          </p:cNvPicPr>
          <p:nvPr/>
        </p:nvPicPr>
        <p:blipFill>
          <a:blip r:embed="rId2" cstate="print"/>
          <a:srcRect/>
          <a:stretch>
            <a:fillRect/>
          </a:stretch>
        </p:blipFill>
        <p:spPr bwMode="auto">
          <a:xfrm>
            <a:off x="5486400" y="3585972"/>
            <a:ext cx="5943600" cy="2852928"/>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s-ES" dirty="0"/>
              <a:t>Juntas sinoviales; Tipos:
Bola y zócalo ( Multiaxial ) : La cabeza en forma de bola de un hueso encaja en una depresión como copa de otro hueso, esta articulación permite flexión / extensión, secuestro / aducción y rotación permiten movimientos en muchos planos (articulación del hombro).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24578" name="Picture 2" descr="https://o.quizlet.com/i/7CVKNma-CUeXBYKkYTkLRg.jpg"/>
          <p:cNvPicPr>
            <a:picLocks noChangeAspect="1" noChangeArrowheads="1"/>
          </p:cNvPicPr>
          <p:nvPr/>
        </p:nvPicPr>
        <p:blipFill>
          <a:blip r:embed="rId2" cstate="print"/>
          <a:srcRect/>
          <a:stretch>
            <a:fillRect/>
          </a:stretch>
        </p:blipFill>
        <p:spPr bwMode="auto">
          <a:xfrm>
            <a:off x="5307331" y="3962400"/>
            <a:ext cx="6371064" cy="2400303"/>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s-ES" dirty="0"/>
              <a:t>Cada hueso del cuerpo está conectado a, o forma una articulación con al menos otro hueso.
Funciones:
Mantenga los huesos juntos
Permita al sistema esquelético adecuado cierta flexibilidad para que pueda producirse un movimiento bruto del cuerpo.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sp>
        <p:nvSpPr>
          <p:cNvPr id="43010" name="AutoShape 2" descr="Resultado de imagen para joint functions"/>
          <p:cNvSpPr>
            <a:spLocks noChangeAspect="1" noChangeArrowheads="1"/>
          </p:cNvSpPr>
          <p:nvPr/>
        </p:nvSpPr>
        <p:spPr bwMode="auto">
          <a:xfrm>
            <a:off x="1017111" y="-144463"/>
            <a:ext cx="35052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3012" name="AutoShape 4" descr="Resultado de imagen para joints body"/>
          <p:cNvSpPr>
            <a:spLocks noChangeAspect="1" noChangeArrowheads="1"/>
          </p:cNvSpPr>
          <p:nvPr/>
        </p:nvSpPr>
        <p:spPr bwMode="auto">
          <a:xfrm>
            <a:off x="1017111" y="-144463"/>
            <a:ext cx="35052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3014" name="Picture 6" descr="Resultado de imagen para types of joints in the human body"/>
          <p:cNvPicPr>
            <a:picLocks noChangeAspect="1" noChangeArrowheads="1"/>
          </p:cNvPicPr>
          <p:nvPr/>
        </p:nvPicPr>
        <p:blipFill>
          <a:blip r:embed="rId2" cstate="print"/>
          <a:srcRect/>
          <a:stretch>
            <a:fillRect/>
          </a:stretch>
        </p:blipFill>
        <p:spPr bwMode="auto">
          <a:xfrm>
            <a:off x="6358891" y="4572000"/>
            <a:ext cx="4593653" cy="18288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481330"/>
            <a:ext cx="5486400" cy="4525963"/>
          </a:xfrm>
        </p:spPr>
        <p:txBody>
          <a:bodyPr/>
          <a:lstStyle/>
          <a:p>
            <a:pPr>
              <a:buNone/>
            </a:pPr>
            <a:r>
              <a:rPr lang="es-ES" dirty="0"/>
              <a:t>Movimientos de las articulaciones sinoviales:
Flexión : Un movimiento que disminuye el ángulo de la articulación y reduce la distancia entre los dos huesos.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23554" name="Picture 2" descr="https://s-media-cache-ak0.pinimg.com/236x/68/d2/97/68d297e4d5b64ae17c7bd25f1452d7ff.jpg"/>
          <p:cNvPicPr>
            <a:picLocks noChangeAspect="1" noChangeArrowheads="1"/>
          </p:cNvPicPr>
          <p:nvPr/>
        </p:nvPicPr>
        <p:blipFill>
          <a:blip r:embed="rId2" cstate="print"/>
          <a:srcRect/>
          <a:stretch>
            <a:fillRect/>
          </a:stretch>
        </p:blipFill>
        <p:spPr bwMode="auto">
          <a:xfrm>
            <a:off x="5867400" y="1417638"/>
            <a:ext cx="5900691" cy="4690089"/>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481330"/>
            <a:ext cx="4495800" cy="4525963"/>
          </a:xfrm>
        </p:spPr>
        <p:txBody>
          <a:bodyPr/>
          <a:lstStyle/>
          <a:p>
            <a:pPr>
              <a:buNone/>
            </a:pPr>
            <a:r>
              <a:rPr lang="es-ES" dirty="0"/>
              <a:t>Movimientos de las articulaciones sinoviales:
Extensión : Un movimiento que aumenta el ángulo de la articulación y aumenta la distancia entre los dos huesos.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22530" name="Picture 2" descr="https://s-media-cache-ak0.pinimg.com/236x/68/d2/97/68d297e4d5b64ae17c7bd25f1452d7ff.jpg"/>
          <p:cNvPicPr>
            <a:picLocks noChangeAspect="1" noChangeArrowheads="1"/>
          </p:cNvPicPr>
          <p:nvPr/>
        </p:nvPicPr>
        <p:blipFill>
          <a:blip r:embed="rId2" cstate="print"/>
          <a:srcRect/>
          <a:stretch>
            <a:fillRect/>
          </a:stretch>
        </p:blipFill>
        <p:spPr bwMode="auto">
          <a:xfrm>
            <a:off x="5638799" y="1676400"/>
            <a:ext cx="5374637" cy="4114800"/>
          </a:xfrm>
          <a:prstGeom prst="rect">
            <a:avLst/>
          </a:prstGeom>
          <a:noFill/>
        </p:spPr>
      </p:pic>
    </p:spTree>
    <p:extLst>
      <p:ext uri="{BB962C8B-B14F-4D97-AF65-F5344CB8AC3E}">
        <p14:creationId xmlns:p14="http://schemas.microsoft.com/office/powerpoint/2010/main" val="26413920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481330"/>
            <a:ext cx="11353800" cy="4525963"/>
          </a:xfrm>
        </p:spPr>
        <p:txBody>
          <a:bodyPr/>
          <a:lstStyle/>
          <a:p>
            <a:pPr>
              <a:buNone/>
            </a:pPr>
            <a:r>
              <a:rPr lang="es-ES" dirty="0"/>
              <a:t>Movimientos de las articulaciones sinoviales:
Secuestro : Movimiento de la extremidad lejos de la línea media o plano mediano del cuerpo generalmente en el plano frontal o (dejando los dedos separados)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21506" name="Picture 2" descr="https://encrypted-tbn2.gstatic.com/images?q=tbn:ANd9GcRY6E2pSYUld9Ow2qRXYZjwYB78vf-9A6hpSEh0cQoHjU5XTS_J7Q"/>
          <p:cNvPicPr>
            <a:picLocks noChangeAspect="1" noChangeArrowheads="1"/>
          </p:cNvPicPr>
          <p:nvPr/>
        </p:nvPicPr>
        <p:blipFill>
          <a:blip r:embed="rId2" cstate="print"/>
          <a:srcRect/>
          <a:stretch>
            <a:fillRect/>
          </a:stretch>
        </p:blipFill>
        <p:spPr bwMode="auto">
          <a:xfrm>
            <a:off x="6446520" y="3024809"/>
            <a:ext cx="5059680" cy="3299791"/>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s-ES" dirty="0"/>
              <a:t>Movimientos de las articulaciones sinoviales:
Adición :Movimiento de la extremidad hacia la línea media del cuerpo (juntando el dedo)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20482" name="Picture 2" descr="https://encrypted-tbn2.gstatic.com/images?q=tbn:ANd9GcRY6E2pSYUld9Ow2qRXYZjwYB78vf-9A6hpSEh0cQoHjU5XTS_J7Q"/>
          <p:cNvPicPr>
            <a:picLocks noChangeAspect="1" noChangeArrowheads="1"/>
          </p:cNvPicPr>
          <p:nvPr/>
        </p:nvPicPr>
        <p:blipFill>
          <a:blip r:embed="rId2" cstate="print"/>
          <a:srcRect/>
          <a:stretch>
            <a:fillRect/>
          </a:stretch>
        </p:blipFill>
        <p:spPr bwMode="auto">
          <a:xfrm>
            <a:off x="6343650" y="2971800"/>
            <a:ext cx="5238750" cy="3416576"/>
          </a:xfrm>
          <a:prstGeom prst="rect">
            <a:avLst/>
          </a:prstGeom>
          <a:noFill/>
        </p:spPr>
      </p:pic>
    </p:spTree>
    <p:extLst>
      <p:ext uri="{BB962C8B-B14F-4D97-AF65-F5344CB8AC3E}">
        <p14:creationId xmlns:p14="http://schemas.microsoft.com/office/powerpoint/2010/main" val="8074791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s-ES" dirty="0"/>
              <a:t>Movimientos de las articulaciones sinoviales:
Rotación :Movimiento del hueso alrededor del eje longitudinal sin desplazamiento lateral o medial (atlas alrededor de la abolladura del eje)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19458" name="Picture 2" descr="http://webs.ashlandctc.org/mflath/key137jointobjectives_files/image025.jpg"/>
          <p:cNvPicPr>
            <a:picLocks noChangeAspect="1" noChangeArrowheads="1"/>
          </p:cNvPicPr>
          <p:nvPr/>
        </p:nvPicPr>
        <p:blipFill>
          <a:blip r:embed="rId2" cstate="print"/>
          <a:srcRect/>
          <a:stretch>
            <a:fillRect/>
          </a:stretch>
        </p:blipFill>
        <p:spPr bwMode="auto">
          <a:xfrm>
            <a:off x="5833110" y="3429002"/>
            <a:ext cx="4293870" cy="2800351"/>
          </a:xfrm>
          <a:prstGeom prst="rect">
            <a:avLst/>
          </a:prstGeom>
          <a:noFill/>
        </p:spPr>
      </p:pic>
    </p:spTree>
    <p:extLst>
      <p:ext uri="{BB962C8B-B14F-4D97-AF65-F5344CB8AC3E}">
        <p14:creationId xmlns:p14="http://schemas.microsoft.com/office/powerpoint/2010/main" val="6496327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s-ES" dirty="0"/>
              <a:t>Movimientos de las articulaciones sinoviales:
Circunducción :Una combinación de flexión de movimiento, extensión, abducción y aducción comúnmente observada en la articulación de bola y zócalo como el hombro.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18434" name="Picture 2" descr="http://webs.ashlandctc.org/mflath/key137jointobjectives_files/image025.jpg"/>
          <p:cNvPicPr>
            <a:picLocks noChangeAspect="1" noChangeArrowheads="1"/>
          </p:cNvPicPr>
          <p:nvPr/>
        </p:nvPicPr>
        <p:blipFill>
          <a:blip r:embed="rId2" cstate="print"/>
          <a:srcRect/>
          <a:stretch>
            <a:fillRect/>
          </a:stretch>
        </p:blipFill>
        <p:spPr bwMode="auto">
          <a:xfrm>
            <a:off x="6183630" y="3429002"/>
            <a:ext cx="4293870" cy="2800351"/>
          </a:xfrm>
          <a:prstGeom prst="rect">
            <a:avLst/>
          </a:prstGeom>
          <a:noFill/>
        </p:spPr>
      </p:pic>
    </p:spTree>
    <p:extLst>
      <p:ext uri="{BB962C8B-B14F-4D97-AF65-F5344CB8AC3E}">
        <p14:creationId xmlns:p14="http://schemas.microsoft.com/office/powerpoint/2010/main" val="41540418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481330"/>
            <a:ext cx="11125200" cy="4525963"/>
          </a:xfrm>
        </p:spPr>
        <p:txBody>
          <a:bodyPr/>
          <a:lstStyle/>
          <a:p>
            <a:pPr>
              <a:buNone/>
            </a:pPr>
            <a:r>
              <a:rPr lang="es-ES" dirty="0"/>
              <a:t>Movimientos de las articulaciones sinoviales:
Pronación : Movimiento de la palma de la mano desde una posición anterior o hacia arriba a una posición posterior o hacia abajo.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17410" name="Picture 2" descr="https://classconnection.s3.amazonaws.com/801/flashcards/829801/jpg/supinationpronation1339604723353.jpg"/>
          <p:cNvPicPr>
            <a:picLocks noChangeAspect="1" noChangeArrowheads="1"/>
          </p:cNvPicPr>
          <p:nvPr/>
        </p:nvPicPr>
        <p:blipFill>
          <a:blip r:embed="rId2" cstate="print"/>
          <a:srcRect/>
          <a:stretch>
            <a:fillRect/>
          </a:stretch>
        </p:blipFill>
        <p:spPr bwMode="auto">
          <a:xfrm>
            <a:off x="6271260" y="3077811"/>
            <a:ext cx="4320540" cy="3475389"/>
          </a:xfrm>
          <a:prstGeom prst="rect">
            <a:avLst/>
          </a:prstGeom>
          <a:noFill/>
        </p:spPr>
      </p:pic>
    </p:spTree>
    <p:extLst>
      <p:ext uri="{BB962C8B-B14F-4D97-AF65-F5344CB8AC3E}">
        <p14:creationId xmlns:p14="http://schemas.microsoft.com/office/powerpoint/2010/main" val="33708192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s-ES" dirty="0"/>
              <a:t>Movimientos de las articulaciones sinoviales:
Supinación : Movimiento de la palma de la mano hacia una posición posterior a una posición anterior opuesta a la pronación.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16386" name="Picture 2" descr="https://classconnection.s3.amazonaws.com/801/flashcards/829801/jpg/supinationpronation1339604723353.jpg"/>
          <p:cNvPicPr>
            <a:picLocks noChangeAspect="1" noChangeArrowheads="1"/>
          </p:cNvPicPr>
          <p:nvPr/>
        </p:nvPicPr>
        <p:blipFill>
          <a:blip r:embed="rId2" cstate="print"/>
          <a:srcRect/>
          <a:stretch>
            <a:fillRect/>
          </a:stretch>
        </p:blipFill>
        <p:spPr bwMode="auto">
          <a:xfrm>
            <a:off x="6271260" y="3048000"/>
            <a:ext cx="4381500" cy="3810000"/>
          </a:xfrm>
          <a:prstGeom prst="rect">
            <a:avLst/>
          </a:prstGeom>
          <a:noFill/>
        </p:spPr>
      </p:pic>
    </p:spTree>
    <p:extLst>
      <p:ext uri="{BB962C8B-B14F-4D97-AF65-F5344CB8AC3E}">
        <p14:creationId xmlns:p14="http://schemas.microsoft.com/office/powerpoint/2010/main" val="20985979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481330"/>
            <a:ext cx="5410200" cy="4525963"/>
          </a:xfrm>
        </p:spPr>
        <p:txBody>
          <a:bodyPr/>
          <a:lstStyle/>
          <a:p>
            <a:pPr>
              <a:buNone/>
            </a:pPr>
            <a:r>
              <a:rPr lang="es-ES" dirty="0"/>
              <a:t>Movimientos de las articulaciones sinoviales:
Dorsiflexión : Un movimiento de la articulación del tobillo que levanta el pie para que su superficie superior se acerque a la espinilla.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15362" name="Picture 2" descr="https://classconnection.s3.amazonaws.com/592/flashcards/33592/jpg/dorsiflexion1352401410062.jpg"/>
          <p:cNvPicPr>
            <a:picLocks noChangeAspect="1" noChangeArrowheads="1"/>
          </p:cNvPicPr>
          <p:nvPr/>
        </p:nvPicPr>
        <p:blipFill>
          <a:blip r:embed="rId2" cstate="print"/>
          <a:srcRect/>
          <a:stretch>
            <a:fillRect/>
          </a:stretch>
        </p:blipFill>
        <p:spPr bwMode="auto">
          <a:xfrm>
            <a:off x="7162800" y="1417638"/>
            <a:ext cx="3704186" cy="4525963"/>
          </a:xfrm>
          <a:prstGeom prst="rect">
            <a:avLst/>
          </a:prstGeom>
          <a:noFill/>
        </p:spPr>
      </p:pic>
    </p:spTree>
    <p:extLst>
      <p:ext uri="{BB962C8B-B14F-4D97-AF65-F5344CB8AC3E}">
        <p14:creationId xmlns:p14="http://schemas.microsoft.com/office/powerpoint/2010/main" val="17110175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481330"/>
            <a:ext cx="6629400" cy="4525963"/>
          </a:xfrm>
        </p:spPr>
        <p:txBody>
          <a:bodyPr/>
          <a:lstStyle/>
          <a:p>
            <a:pPr>
              <a:buNone/>
            </a:pPr>
            <a:r>
              <a:rPr lang="es-ES" dirty="0"/>
              <a:t>Movimientos de las articulaciones sinoviales:
Flexión plantar : Un movimiento de la articulación del tobillo en el que el pie se flexiona hacia abajo como si estuviera de pie en los dedos de los pies o apuntando los dedos de los pies.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4" name="Picture 2" descr="https://classconnection.s3.amazonaws.com/592/flashcards/33592/jpg/dorsiflexion1352401410062.jpg"/>
          <p:cNvPicPr>
            <a:picLocks noChangeAspect="1" noChangeArrowheads="1"/>
          </p:cNvPicPr>
          <p:nvPr/>
        </p:nvPicPr>
        <p:blipFill>
          <a:blip r:embed="rId2" cstate="print"/>
          <a:srcRect/>
          <a:stretch>
            <a:fillRect/>
          </a:stretch>
        </p:blipFill>
        <p:spPr bwMode="auto">
          <a:xfrm>
            <a:off x="7543800" y="1481330"/>
            <a:ext cx="3704186" cy="4525963"/>
          </a:xfrm>
          <a:prstGeom prst="rect">
            <a:avLst/>
          </a:prstGeom>
          <a:noFill/>
        </p:spPr>
      </p:pic>
    </p:spTree>
    <p:extLst>
      <p:ext uri="{BB962C8B-B14F-4D97-AF65-F5344CB8AC3E}">
        <p14:creationId xmlns:p14="http://schemas.microsoft.com/office/powerpoint/2010/main" val="957035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err="1"/>
              <a:t>Clasificaciones</a:t>
            </a:r>
            <a:r>
              <a:rPr lang="en-US" dirty="0"/>
              <a:t>:
</a:t>
            </a:r>
            <a:r>
              <a:rPr lang="en-US" dirty="0" err="1"/>
              <a:t>Estructuralmente</a:t>
            </a:r>
            <a:r>
              <a:rPr lang="en-US" dirty="0"/>
              <a:t> : </a:t>
            </a:r>
            <a:r>
              <a:rPr lang="en-US" dirty="0" err="1"/>
              <a:t>Presencia</a:t>
            </a:r>
            <a:r>
              <a:rPr lang="en-US" dirty="0"/>
              <a:t> de </a:t>
            </a:r>
            <a:r>
              <a:rPr lang="en-US" dirty="0" err="1"/>
              <a:t>fibra</a:t>
            </a:r>
            <a:r>
              <a:rPr lang="en-US" dirty="0"/>
              <a:t> de </a:t>
            </a:r>
            <a:r>
              <a:rPr lang="en-US" dirty="0" err="1"/>
              <a:t>tejido</a:t>
            </a:r>
            <a:r>
              <a:rPr lang="en-US" dirty="0"/>
              <a:t> </a:t>
            </a:r>
            <a:r>
              <a:rPr lang="en-US" dirty="0" err="1"/>
              <a:t>conectivo</a:t>
            </a:r>
            <a:r>
              <a:rPr lang="en-US" dirty="0"/>
              <a:t>, </a:t>
            </a:r>
            <a:r>
              <a:rPr lang="en-US" dirty="0" err="1"/>
              <a:t>cartílago</a:t>
            </a:r>
            <a:r>
              <a:rPr lang="en-US" dirty="0"/>
              <a:t> o </a:t>
            </a:r>
            <a:r>
              <a:rPr lang="en-US" dirty="0" err="1"/>
              <a:t>cavidad</a:t>
            </a:r>
            <a:r>
              <a:rPr lang="en-US" dirty="0"/>
              <a:t> articular entre los </a:t>
            </a:r>
            <a:r>
              <a:rPr lang="en-US" dirty="0" err="1"/>
              <a:t>huesos</a:t>
            </a:r>
            <a:r>
              <a:rPr lang="en-US" dirty="0"/>
              <a:t> </a:t>
            </a:r>
            <a:r>
              <a:rPr lang="en-US" dirty="0" err="1"/>
              <a:t>articulados</a:t>
            </a:r>
            <a:r>
              <a:rPr lang="en-US" dirty="0"/>
              <a:t>. 
</a:t>
            </a:r>
            <a:r>
              <a:rPr lang="en-US" dirty="0" err="1"/>
              <a:t>Articulación</a:t>
            </a:r>
            <a:r>
              <a:rPr lang="en-US" dirty="0"/>
              <a:t> fibrosa
Junta </a:t>
            </a:r>
            <a:r>
              <a:rPr lang="en-US" dirty="0" err="1"/>
              <a:t>cartilaginosa</a:t>
            </a:r>
            <a:r>
              <a:rPr lang="en-US" dirty="0"/>
              <a:t>
Junta </a:t>
            </a:r>
            <a:r>
              <a:rPr lang="en-US" dirty="0" err="1"/>
              <a:t>sinovial</a:t>
            </a:r>
            <a:r>
              <a:rPr lang="en-US" dirty="0"/>
              <a:t>
</a:t>
            </a:r>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sp>
        <p:nvSpPr>
          <p:cNvPr id="41988" name="AutoShape 4" descr="data:image/jpeg;base64,/9j/4AAQSkZJRgABAQAAAQABAAD/2wCEAAkGBxQTERQUEhIWFRUWFRcWFRgUGBgYGhgWGxcfFhwaGxgYHSggGxolIBoaITEjJyosLi4uFx8zODMsNygtLisBCgoKDg0OGhAQGywkHyQtLSwsLCwsLCwsLCwsLCwsLCwsLCwsLCwsLDQsLCwsLCwsLC0sLCwvLTcuLCw3LTQ3LP/AABEIAIoBbAMBIgACEQEDEQH/xAAbAAEAAwEBAQEAAAAAAAAAAAAABAUGAwIBB//EAEsQAAIBAgQDBAYGBQkGBwEAAAECEQADBBIhMQVBURMiYXEGMoGRobEUI0JSwfBigpLR8TM0Q1NyssLU4RUkVHODlBZjk6Kj0uIH/8QAGAEBAQEBAQAAAAAAAAAAAAAAAAECAwT/xAAkEQEBAAICAQQCAwEAAAAAAAAAAQIRITESAxNBwTJRInGxgf/aAAwDAQACEQMRAD8A/caUpQKUpQKUpQKUpQKUpQKUpQKUpQKUpQKUpQKUpQKUpQKUpQKUpQKUpQKUpQKUpQKUpQKUpQKUpQKUpQcL1/LPh/GoycQBqBxa+QzgHWdNJ1Cr8Z/Gs/hb7GO9O09OfuNYuTUjbJiZrtaeZ8/wms5h7h11G35ny1q44a3rDyPv0/CmOWyzSdSlK2ypMRx3s3cOsgZ/V5BQSMxnQtAABC6tpmGteU9ISSF7E5zcKQG5BwmbaY16bqRV7Sgp+H8c7RkU2imcSCWVvsltkkiIg5o1015sF6U4K6VFvF2GZhmVe0UMVOxCkzHjFXFYjFYwWMRcwqJbu27zlrYuapZvMDcu2iI70gG8qAz3rklRloNpcuqqlmYBQJJJAAHWelVT+k+GGzu4OzWrV24p8nRCp99ZdPRbDZYNsA5g/wBVNgBhsVWwVCx7T1JqSeGODKYq8B91+zuL7S6Z/wD3Vjza0u29KbPJLx/6bD+9FeV9LcPzW+IgH6i68TtPZq0Dx20PSqM2MSo3w93pK3LHvINz5CufbXEdS2GZRMOyOjplg76q51OkIdek1PKmmxwHF7F4kWb1t2X1lVgWX+0u6nzFTax2P4bbuxnQEgyp5qeqndT4iDXnCcXv4UxdzYizprveQdZ/pVGmh7+h1ckCrM4ljZ0rhgcZbvILlpw6NsV8NCPAg6EHUEEGu9bQpSlAqPj8T2dsvEhYLaxCSMzfqrLRzipFR8deKJIQucyiBOzMFJ0B0AJY+AoKy36SKY+quEkgDLEENlZdWK6lHRiOUkaka8v/ABSkIeyeGnMTl0Atu5jXvR2ZHjuJrlgeMXits3MK2Zkt5jlcQSRmBGSQFkn3gwYm+sKrKCFXlsNiNI1AMjbUAiOVBU4f0mt3GtKqMDcCsM2XRSLZ+yx70XbZjowq9rx2SzOUT5Cqfj3EXtuioxEqzGAp2IA9YHTepboXdKy6ceu/onzT9zipuH4999Pah+atHwJqeUXVXdKrxxm1+mP+m/zCxXr/AGva+837D/8A1q7iJ1Kh2eJ22YKCZO0o4B0ncgDYH3VMqhSqy9xhZhFL+Oy+87+YBFerPFlJAdSk6AmCpPTMNvbFTcNLGlKVQpSlAqm4lir63vq0LIFBjKTJy3J1A3BFvnziJIq5pQUB4nipb/dxEsAxD7AJlcqJaGzN3QJXLrMGpWN42tlgL1u6iEA9qEL2gTuCySyARqzqq6jWrWlBxwmKS6ge063EYSrIwZSPBhoa7VUYr0csM7XEDWLratdw57N2MQC+Xu3Y6OGHhXH/AH2x9zGIPKxfiP8A0rjE/wDKGtBe0qowvpHYZxbctYusYFrEDs2YxJCZu7djqhYeNW9BmeINNzfQFp8s8TPTSs/hmBMgRvtrpO3X+FXeJeWnXYH9HXvT561QW3OY5tGJJIjL8Jn/AEri6ReYZtNB4CPYPL+FXnDG73mv90//AKrM2+8p08DpOmk6e/TnV/w1+8h6yDBncTv5gVce0yXNKUrqwUpSgqfSDHsgW1bMXbsgNociD17kHQkSAN+86yCJqixPDEawbKkoNCjDVkuA51uS3rOG7xJmTMzJrsl/tb167yzG0nglslfi/aNPMFelSK5ZXluRC4TjTdTvgLdQlLygyFuAAmOeUghlJ3VlPOptVHFD2FwYnZICYnoLc927+oSZOncZifUAq3rKleWUEQRINHcKJYgDqTHzrmmKQkAOpJmAGBJjeBzoFkkFlJJiCCYmDI1PMyD8K6OoI1rjiO73+nr67qJ1jqN+uhFdi4BA5nagqSj4W4b+HUmSDetDQXlAgkDbtQB3TpMBSY1G4wuJW4iXLbBkdQ6MNirCQR4EGs5dGlffRTFdm74YnunNesf2S03E/Vdsw/RuADRTW8L8M2NPSlK6MlKUoFZzHD6FdbEL/NrhnFL/AFTnT6QvRD/SDb7ekPm0dfCJ0NABnasx6RicQB/5a/Fm/dXXAH6FdXDt/NrhjCt/VPv9HY8l37M7R3NITN44qc2JY/dCJ7pf/GKzn0uPaMcHqIbTWZEz08q6LZiu1edZ8IM9Z0j8fhXJsC0ZdtSNeXy8q9VyxF9UWWMD50Hq5bDDmOYKkqQeoI1Ffe0vZSvbtlOmy5o6Z4+O/jUXD4u2fVb2Qf3VJW8p5/Cm9Gni7hMq9xmkDQTIMcvCvuDvh11gg6Hof414x2OyIWHsmB8/lTh3Br7IIdLaEAgjvsRHgcseIarrfSL3g1wlGUmcjZQTqcuUMJ8g0eyrConDcAtlMiknUszNqWY8zHsHsqXXWMFKUqhVXxHiht3FVVDAqc0yoUyoUloMKZbkdR51aVWY7EXw5CIMvd1yluep0cbbZY8Z5UEKz6QXGAP0dhN0J3pUgG6EkiDspmZ3HIbd8TxwqYFok58gEkGO07PMe7AGzATJU5tga4W8bjZGeyqjoBmibjrqQ+oCqjSBrmgCYFc7ONxxAJsKJNvMOYnMX1zxAKqP19zQej6SsGk2HFrsy8kEOIuBPVjU6kxI0WdZgaC20gTAMAkTMT+T7qoLePxBv2rV60mVmUkhZ/o7lwsO+cuV0trJnVtPDrx7COjri7CFrttctxF3v2Jk2+hdSS6TzlZAdjQW2LwqXUKXUW4jCGV1DKR0KnQ1R4vghsKThMRcs8hbf66ySdB3HOZFG8W3Qb6VeYLFpdtpctMHR1DIw2KkSCKqsRie0uNr3U0Hix0n4EeRnnUt4FXfB57xByyskQIB3iTtqar+J2wrhhsQdfESDrzIECPCrO5bIPMQOU9SRy12GkzqfbzJIA5akATodIHqgwvn1EmuLo4Ya1psdSAY05wIPICNRpuKtsLc0noQ3sBnnryqvK8zEgbka5QAdIPXUkVOwKmSeW3mZM/6edWFaOlQeD3yyZTuhK+YGx92nmDU6uzmVC43jeww967ubdt2A6sFkDzJge2ptZv07CtYt2W2vX7aEdcs34/+Kgg8GsZLFtd4UCTuY0k+OlTag8LYwVJkoxVtI1HOPEEH21Org6PjKCCCAQRBB1BB5EdKpMDea0ThCe8oBsM0ktY2kk+s1v1Drr9WSZersmNTUKy2Ylzz2B5LyEHYnc+PlQe1sqDMS33jq3v9uw01r5eUEQRI8a9sa4saDhdvOgIDBl5hwWMc9Z19s1ExeIuIk5s4UZpaAwjn3QAw6g+/WKl3DUOe4J2yifdQW+J4giIHb7QBUDcyJgVVi873sO2UW2+kWsmuupOcTtJtdoPGYqHjUKjDN6wFvUsToIUz7vlV2bGZA2pYR6pErBDSv6YIB8ctWdja0qq4LxXtO48doBII9W4v3094ld1J5gqTa12cylKUClKUEfiGCS9ae1dXMjiGEke0EaqwMEEaggEaisRwTGnMbV9810g3EdoBvWtAGMADtFBVXA5wdAwFbjHz2VzKYORoPQwYNfnmK4aty2uV2Rlh7Thm+reIBAnaCQRzBI51Ljck8pi0k0rOYC4zpLi4lxWyOud4zCNUYnvIQQQfGDBBAl9j+nc/bb99T2ae7FzVLxzWQdQFmPj+A91feyP37n7bfvrzcw2YQzuQdDLvqPfT2ae7Gzbhdhh/I2/AhVB9hAkVnvSbhItqr2ywScrjMxAJ9VtTtPdj9JfGr30evs+HQuZYZlJ65XKSfExNefSG8gsXFZlBZCFBIBJ2BA3MEg6dKuU4alY/B4QMwnTx51c4NDZ1tMRzKnVD7OR8RHjO1RVCDZwSNdCDHmN4qaprjNxtdYDiK3NPVeJKnp1U/aHj4iYqbWTvpz6GRGhB6g8jVhguOaRdG27r82Xl5iRz0G3SZ77ZsXlKA0rbJVRxRMTnLWXGWFAUgHvFgCTp6sEnfkPKrelBRHB4yYGIGXrC5ge1mf5OIFrSPvH21wxOBxzIwFy0GdYaCQASw0ByTAXMAd518tJSgpMXgMR25u2nEdmVysxie7GmUgQQxnx8TXrhuDxC3Q111ZAL0BTHrujL3cgkiH1n7Q33q5pQZfF3Tgbpyx9HxL9ydrOKczHTs7pluUXJGvaCI/DMRnV4+yRG8lYInbU/vAqx9MEV7JRxmRlYMPOFnzEms/gDctsLTgtesoA2kdvZOgujkXBGVxyZZgKwnlnl/KR1wx/jbr+vteQrgZhr1gcuev51rwtpdw2hk6eXx9s14sZXEo09R9obb8xtv8aG0ZPlr5a9fzp41GXVUQDqNfd59OVe0uyQNhP4VHWwZ211+Mbn87VHxN6R2VsyxkMRso5iRz69POBVg+cG4oy3SW9VyzKeqZjIPiu/P7XWtlWKxlsL2RGyMB+rGvvj41rOHNNtZ3Er+ycs+2J9tPSy3LG/Wk4s+fpJrNem9uVwr8reKDH9azdtD4uK0tQOOcO+kWHtTlJgoxE5bisHRo5gMqmOcV1rioLtohs6anTMuneA6Hkdfzy6WcQreqwOkwDrHiNxUDhvEpJtXR2d1IDoTMHlrzU/ZbYj2iu/EbEqYUFtGExqwggE9DAB8K4Oj1euh4Ve8CwzEAkZRqROxmAInmdK6XFDbGG/O4rpZuBlDLsQCPL8K54tAVOYAwNKCNceNG0Pjz8q4XsQo3YDzIFVgN2VKswWWzamCZIRQNt405lo2FS7eINu0l8nc5b6nZW1DRAlSrDLA32MnWmh4vYvTuKzk7ZFZh7SoMCo1x7gAAtXNoHcbkOkTWhucOu9i9/EXWsKqlhbtAO4A1AZnBDMdO6oEExLb1RcI4hk0xYi4Z78sUjfKAfUj45ZJ6WzSbTsPgmfDWlYQwX7WsDaD7I+HSvmCV0fK2kZNNNgCsmCRr+FW9syBER4VEwCh/rZkOAQOigmPhrUVZejuDU3L1yNVuZU1OUfVqzMq7BiXIJ30PU1oazvA+KBOzsPadWZmAabZRnOa4SIbPrqdV0+NaKu06YpSlKqFKUoBFYH6EAzKl0rld1AYSAFcqBOh2A3rfVmOK4cfSm8baOY5mSnyUVnK2ThZJe1SMDe5XEbzUj8TXk4S/8Aoe8j8KuFUDavVZ9zL9nt4qQYa/1UftN8lr6MG+su559xQv8AfzfKrquYu6kEEewkEdZAinuZfsnp4z4SeEcVt28OqlXzIIIVGfM25IKiJJk6xBNZp+IO99rplWJ0UnZBoF8uviTV6bYmYE9dj7969XFVhDgEeOse38azcttSaeiEuKJAZTtOv8DUezZ7M5ASVOqTqRrBWekkR5npXC0MrhbRLBjGUnYwTu0SNPPz5TeIcJxBC3FKlkM9kD6y6EjOY72g8NN+dJLQqHctEOI8SPdtXbDYlXBiQRoysIZT0IOxr7iTAkCSNh1MEAe0kCorR8PA7K3G2RY8soqRXLDWsiKv3VC+4RXWu7mVUcS4u1q4QLRdAneIn+UILKsxAHdg+NxPGreqviF7EBm7K2GELl9XedZJcEHwiPGgiW/SBvrM9qCna6AnXsyRCkr3mMTECB1rnc9JyvansSwVrgWNCwRdCJ0bMwO2wK78/L3MecpNsD6y2SqlBCC7czSc+pKC1+0YAO308RxodUNlZJ1Gh7kXCWzB9IyoNRu0HcQEzifHDZMHC4m6QAT2FvOs9ASRNUR//oXey/7K4mv6TYU5fejN8q2GFLFFzgB4GYDrz5n5mutB+c+kHpS1xP5uU0H8t2tvn/yTXV/Sp8xLnA2/FsVdP97DpWn9KLU2/YfmG+QavBxY7MXCYBUMfaPnyry+v+U4ej0/w7+b/kZK9xm3e1XH8NV+TK+dgfZeSpOAvXcwniVi4IPdtIAT7Xv3DpVqwa7DXDkQ+qvMjxn5fKua2bKmVtCRoJBkToNzprp7a3JZNW/bnbN8Q7LPobpccwDHwBg+0VJs4YKIAAriVtN9kgdQW0HXmOX8K89obYzSXt8yfWTlrG4/OlTLHK9UmUnceeKj6s+BX+8B+NaHgrSjf2v8Cms9xRvq28SsftA/IVo+DJFvzZvgco+VX0O7/wA+2/V/HH+79J1KUru4Kb0k4AuKQEEJfSTZugaqeat96232l8iIYAjLDHX7HcxOGuCNMyKbieYuICI6Zsp8BX6FSpcZVl0/O8HxayZNi8D3pa2TIn7UETlPONp6STVjZxS3UzKZ5EHdT0I5GtNj+E2L8dtYtXY27S2rx+0DUHE+i2GKgWkGHZRCvhglsgdCMpRx+iykTrE1i4L5Mnczq8KAQFLLpqrNmGYciQROviJE194JcK3WQD6p1XmdL8MWQzzKKr+MsTuJ1OD9GbYLNdd7rGADJQBRMAKhA3JJJ3noABx4lwa1h8Nc7BMn16XzBJAbMocgEnKCgYQIGp6mnjwbV17hyZYVYAIIUEhJHPIDlzeMTUDH4PMEAUsc+gAJPqNyFXebWDXhr4tslwtlVH75iYUqyzHSSpPhNZnNVnBZuJmRLhVTKlTup5wNwfzFXfDmVLQWQMunsmrRMcly3eKm3cUMWaTEhQpPdIOmka9K7XsCA89jbBYpliNGQlyTpIBGkgT5b1rwTyVJxqJdsvIMXAp5yHGTTyLoT4AjnWvrN4+53AqIFDupQT/Wy2WAN8yljr013jSVuTSWlKUqoUpSgVQca/nCR/VNPlmEfj7qv6zHFrmXFNnMZrahfIE6e+feKzl0s7LaQIFeq+A18SY1iecbVybc8TfCCdzyFVF69dY+sVHRdPjVrftrOZmgQBrAFcBes8riE+BBPwqcqlcOwOI7JHJW6HUOAO64kSBr3W85Wud7FKsh8yEaEMCDJ2Ec55RM1f8AA0YWVDAiCcoYQck92Ry00joBUb0iwYZVuR3kIE88jEKR5CQ36vjXS48MSqTDMS6vb7oQzLLuYIjKYMa67corScO4j2hKsMrgTAMhhtIPukcpG+9UK9weBPuPL37e6upAMGdtQRoQeoPKs45aWza14rwhbvfXuXRs45j7rdR8veDHwfCrmdTdKZVOaEk5mG0yBAB18wPb6w/E3AhwH8VhWPsPdJ8ZHkKsMHjVuSBIYRKsIInbwI0OokaV04vLPMSaUpWkKUqnxl3Ei6ezEpmGhAIyZNW2BJDcs0naI1AXFKz7YzHafU24JbWD3QLalSQHM5nLCNIA30ky8fiMYHixh8PcSBDXMTcttPPurh3EfrUFrSqL6XxH/g8J/wB7d/ydPpfEf+Dwn/e3f8nQWuPw+dCoidxO09D4HY+BNY6ySSlhgcq3GYk81ALZW8c2/wDCbz6XxH/g8J/3t3/J1UcTGOFwXThMKMxysBi7hBJEAmcJp0nXlWM8N6v6bxz1LPiuxRnYxz3MkEEcp5CRy219nRsHJjMB5HXnIHT88xXPF4hgu2QQJC66CCe8Ry7w1A0k6coy3zuBOs6bmANhpHrEamAVXWdawJS4Ugcj1K666DqTO58j7/WHtnMQw3GUiZEQFOm4+RgGoqXSTo2sgjKSRtt9rSBmgcivjNlhrpKkvBy6iBtp4k77+UUFHhGa6bNpdWUmf1SVX4anwreWLQVVUbAAD2VVej3DFtrnI776z0HL37/Crit4Y+Pa+pnMta6hSlK25lKUoFKUoFROL4Y3MPetr6z2nVZ6lSB8al0oMnZui4oYbHruDsQRyYGQRyIr6V5ESDoQdiKtOI8EDv2lpxauH1+7mV+hZQR3htmBGmhmBERuGYkbdi/iWe38Mr/OuVwre1MMELei+odp1jw1+dTbNuRqTtA1OgO8a6Tz611u4a8NGw7EcyjW2HxZW+FRvpCrIcsg2+sV7Z9hYCfMGpqw4TMEpbE2QWML2l2Dr6qLYj3XAZ8D1rTVmuGW2uXrbIrBELFnYFQwKFQq5tWklWkSO5vMVpa6Y9M0pSlaQpSlAry6AiCAR0OteqUENuF2T/RKPFRlPvWK8Dg9r7re25cI9xap9KaEVOHWRtaQeOVZ98VJVQNhHlX2lArjjbOe26feVl94iu1KDNWodNRGYajoeY9lRrN2GyN6w2PX/XbzBHlU7iFo2nY7I5zBjspJ7wJ5SZI65o5VCxXDXkYgBj3oZYM9nlUBgu8ypMbw/hFcrG9pFdMKfrbR55yPYUaR5aA/qiuNtwwkEEdRVhwazJa4RoO6n+I+/u/qnrTGcl6W9KUrqwUpSgUpSgUpSgVzxFkOpVtiIP5610pQZPiKEZdTObKTA3DQZnyJ0GkVASyMo/tSPVMMF1bXQySOug6nS84rbHfHjptJzAGBPiTpzrF8ZJ7UJJgAEqZA6SNdPLl5muWuW1tbYFhEbjroNSJBG0ENB2J8BN/w/BqcqwIPeYciBt8culUHDELZJ73OTy1kgk94zoRG2X36zADv+Sn5j91MeyrGlKV1YKUpQKUpQKUpQKUpQKUpQKUpQKUpQKUpQKUpQKUpQKUpQKUpQKUpQKUpQRcRw+25lkGbmwlWPmywSKkIgAAAAAEADQADkBXqlApSlApSlApSlApSlApSlBW8Rw2Ynf1RsY1k9PZWVxPBGN6fBRt0EfnyFbplrn9GE1nxXahwXDSoUSNJ05SY5DpBq4wlqHn9H8aki2K+haTHRa9UpStIUpSgUpSgUpSgocR6SKmYFe8O0IHVbbXJ/WK2XPgSB1NX1RHtLDDKI7RTECJLKxMeJJPmal0ClKUClKUClKUClKUClKUClKUClKUFXxfivYsgyghoklgsA3bdrnp/ST7I5134Vj+2UtBEEb6aMq3F9uVwD4g13uoMyGBOonnBEkT0MD3CmFUAGAB3nOnUsdaDtSlKBSlKBSlKBSlKBSlKBSlKBSlKBUHiHERaZAROYEk9BmS37O9cUk8gGqdXG8ozIY2Yx+yaDlw7G9qH0jKwGhBBBRbg1BIOjgaEiQYqXXHDKADA3ZyfPMa7UClKUClKUH//2Q=="/>
          <p:cNvSpPr>
            <a:spLocks noChangeAspect="1" noChangeArrowheads="1"/>
          </p:cNvSpPr>
          <p:nvPr/>
        </p:nvSpPr>
        <p:spPr bwMode="auto">
          <a:xfrm>
            <a:off x="1017111" y="-144463"/>
            <a:ext cx="35052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26" name="Picture 2" descr="Image result for fibrous , cartilagoinous,and synovial joints">
            <a:extLst>
              <a:ext uri="{FF2B5EF4-FFF2-40B4-BE49-F238E27FC236}">
                <a16:creationId xmlns:a16="http://schemas.microsoft.com/office/drawing/2014/main" id="{C99EE867-405B-4CCC-81FE-5EF1B7F1244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858" b="12142"/>
          <a:stretch/>
        </p:blipFill>
        <p:spPr bwMode="auto">
          <a:xfrm>
            <a:off x="5410200" y="3276600"/>
            <a:ext cx="6096000" cy="3200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s-ES" dirty="0"/>
              <a:t>Movimientos de las articulaciones sinoviales:
Inversión : Un movimiento que gira la planta del pie </a:t>
            </a:r>
            <a:r>
              <a:rPr lang="es-ES" dirty="0" err="1"/>
              <a:t>medially</a:t>
            </a:r>
            <a:r>
              <a:rPr lang="es-ES" dirty="0"/>
              <a:t>.
Eversión : Un movimiento que gira la planta del pie lateralmente, lo contrario de la inversión.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13314" name="Picture 2" descr="Resultado de imagen para synovial joints movements dorsiflexion"/>
          <p:cNvPicPr>
            <a:picLocks noChangeAspect="1" noChangeArrowheads="1"/>
          </p:cNvPicPr>
          <p:nvPr/>
        </p:nvPicPr>
        <p:blipFill rotWithShape="1">
          <a:blip r:embed="rId2" cstate="print"/>
          <a:srcRect t="6181"/>
          <a:stretch/>
        </p:blipFill>
        <p:spPr bwMode="auto">
          <a:xfrm>
            <a:off x="7578090" y="3810000"/>
            <a:ext cx="4004310" cy="2773362"/>
          </a:xfrm>
          <a:prstGeom prst="rect">
            <a:avLst/>
          </a:prstGeom>
          <a:noFill/>
        </p:spPr>
      </p:pic>
    </p:spTree>
    <p:extLst>
      <p:ext uri="{BB962C8B-B14F-4D97-AF65-F5344CB8AC3E}">
        <p14:creationId xmlns:p14="http://schemas.microsoft.com/office/powerpoint/2010/main" val="40329940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481330"/>
            <a:ext cx="4876800" cy="4525963"/>
          </a:xfrm>
        </p:spPr>
        <p:txBody>
          <a:bodyPr/>
          <a:lstStyle/>
          <a:p>
            <a:pPr>
              <a:buNone/>
            </a:pPr>
            <a:r>
              <a:rPr lang="es-ES" dirty="0"/>
              <a:t>Es una articulación de bola y zócalo, por lo que el movimiento puede ocurrir en posibles planos, sus movimientos están definitivamente limitados por su cavidad profunda y fuertes ligamentos de refuerzo.
</a:t>
            </a:r>
            <a:endParaRPr lang="en-US" dirty="0"/>
          </a:p>
        </p:txBody>
      </p:sp>
      <p:sp>
        <p:nvSpPr>
          <p:cNvPr id="3" name="Title 2"/>
          <p:cNvSpPr>
            <a:spLocks noGrp="1"/>
          </p:cNvSpPr>
          <p:nvPr>
            <p:ph type="title"/>
          </p:nvPr>
        </p:nvSpPr>
        <p:spPr/>
        <p:txBody>
          <a:bodyPr>
            <a:normAutofit fontScale="90000"/>
          </a:bodyPr>
          <a:lstStyle/>
          <a:p>
            <a:r>
              <a:rPr lang="es-ES" dirty="0"/>
              <a:t>Articulaciones (Uniones) : La Articulación de la Cadera.
</a:t>
            </a:r>
            <a:endParaRPr lang="en-US" dirty="0"/>
          </a:p>
        </p:txBody>
      </p:sp>
      <p:pic>
        <p:nvPicPr>
          <p:cNvPr id="12290" name="Picture 2" descr="http://image.slidesharecdn.com/ch08lectureoutlineb-110927182910-phpapp01/95/ch-08-lectureoutlineb-36-728.jpg?cb=1317148971"/>
          <p:cNvPicPr>
            <a:picLocks noChangeAspect="1" noChangeArrowheads="1"/>
          </p:cNvPicPr>
          <p:nvPr/>
        </p:nvPicPr>
        <p:blipFill rotWithShape="1">
          <a:blip r:embed="rId2" cstate="print"/>
          <a:srcRect l="4498" t="4000" r="2548"/>
          <a:stretch/>
        </p:blipFill>
        <p:spPr bwMode="auto">
          <a:xfrm>
            <a:off x="5943600" y="1600200"/>
            <a:ext cx="6299196" cy="4876800"/>
          </a:xfrm>
          <a:prstGeom prst="rect">
            <a:avLst/>
          </a:prstGeom>
          <a:noFill/>
        </p:spPr>
      </p:pic>
    </p:spTree>
    <p:extLst>
      <p:ext uri="{BB962C8B-B14F-4D97-AF65-F5344CB8AC3E}">
        <p14:creationId xmlns:p14="http://schemas.microsoft.com/office/powerpoint/2010/main" val="1367297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Clr>
                <a:schemeClr val="tx1"/>
              </a:buClr>
              <a:buNone/>
            </a:pPr>
            <a:r>
              <a:rPr lang="en-US" dirty="0" err="1"/>
              <a:t>Componentes</a:t>
            </a:r>
            <a:r>
              <a:rPr lang="en-US" dirty="0"/>
              <a:t>:
</a:t>
            </a:r>
            <a:r>
              <a:rPr lang="en-US" dirty="0" err="1"/>
              <a:t>Acetábulo</a:t>
            </a:r>
            <a:r>
              <a:rPr lang="en-US" dirty="0"/>
              <a:t>
Cabeza del </a:t>
            </a:r>
            <a:r>
              <a:rPr lang="en-US" dirty="0" err="1"/>
              <a:t>fémur</a:t>
            </a:r>
            <a:r>
              <a:rPr lang="en-US" dirty="0"/>
              <a:t>
</a:t>
            </a:r>
            <a:r>
              <a:rPr lang="en-US" dirty="0" err="1"/>
              <a:t>Cápsula</a:t>
            </a:r>
            <a:r>
              <a:rPr lang="en-US" dirty="0"/>
              <a:t> articular 
</a:t>
            </a:r>
            <a:r>
              <a:rPr lang="en-US" dirty="0" err="1"/>
              <a:t>Cavidad</a:t>
            </a:r>
            <a:r>
              <a:rPr lang="en-US" dirty="0"/>
              <a:t> </a:t>
            </a:r>
            <a:r>
              <a:rPr lang="en-US" dirty="0" err="1"/>
              <a:t>sinovial</a:t>
            </a:r>
            <a:r>
              <a:rPr lang="en-US" dirty="0"/>
              <a:t>
Acetabular Labrum ; 
  </a:t>
            </a:r>
            <a:r>
              <a:rPr lang="en-US" dirty="0" err="1"/>
              <a:t>Llanta</a:t>
            </a:r>
            <a:r>
              <a:rPr lang="en-US" dirty="0"/>
              <a:t> circular de 
   Fibrocartilage
</a:t>
            </a:r>
            <a:br>
              <a:rPr lang="en-US" dirty="0"/>
            </a:br>
            <a:endParaRPr lang="en-US" dirty="0"/>
          </a:p>
        </p:txBody>
      </p:sp>
      <p:sp>
        <p:nvSpPr>
          <p:cNvPr id="3" name="Title 2"/>
          <p:cNvSpPr>
            <a:spLocks noGrp="1"/>
          </p:cNvSpPr>
          <p:nvPr>
            <p:ph type="title"/>
          </p:nvPr>
        </p:nvSpPr>
        <p:spPr/>
        <p:txBody>
          <a:bodyPr>
            <a:normAutofit fontScale="90000"/>
          </a:bodyPr>
          <a:lstStyle/>
          <a:p>
            <a:r>
              <a:rPr lang="es-ES" dirty="0"/>
              <a:t>Articulaciones (Uniones) : La Articulación de la Cadera.
</a:t>
            </a:r>
            <a:endParaRPr lang="en-US" dirty="0"/>
          </a:p>
        </p:txBody>
      </p:sp>
      <p:pic>
        <p:nvPicPr>
          <p:cNvPr id="11266" name="Picture 2" descr="http://image.slidesharecdn.com/ch08lectureoutlineb-110927182910-phpapp01/95/ch-08-lectureoutlineb-36-728.jpg?cb=1317148971"/>
          <p:cNvPicPr>
            <a:picLocks noChangeAspect="1" noChangeArrowheads="1"/>
          </p:cNvPicPr>
          <p:nvPr/>
        </p:nvPicPr>
        <p:blipFill>
          <a:blip r:embed="rId2" cstate="print"/>
          <a:srcRect/>
          <a:stretch>
            <a:fillRect/>
          </a:stretch>
        </p:blipFill>
        <p:spPr bwMode="auto">
          <a:xfrm>
            <a:off x="4642469" y="999714"/>
            <a:ext cx="6711331" cy="4376956"/>
          </a:xfrm>
          <a:prstGeom prst="rect">
            <a:avLst/>
          </a:prstGeom>
          <a:noFill/>
        </p:spPr>
      </p:pic>
    </p:spTree>
    <p:extLst>
      <p:ext uri="{BB962C8B-B14F-4D97-AF65-F5344CB8AC3E}">
        <p14:creationId xmlns:p14="http://schemas.microsoft.com/office/powerpoint/2010/main" val="1367297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Clr>
                <a:schemeClr val="tx1"/>
              </a:buClr>
              <a:buNone/>
            </a:pPr>
            <a:r>
              <a:rPr lang="es-ES" dirty="0"/>
              <a:t>Componentes:
Ligamento de la cabeza del fémur (</a:t>
            </a:r>
            <a:r>
              <a:rPr lang="es-ES" dirty="0" err="1"/>
              <a:t>ligamentum</a:t>
            </a:r>
            <a:r>
              <a:rPr lang="es-ES" dirty="0"/>
              <a:t> teres): Ron de la </a:t>
            </a:r>
            <a:r>
              <a:rPr lang="es-ES" dirty="0" err="1"/>
              <a:t>capitis</a:t>
            </a:r>
            <a:r>
              <a:rPr lang="es-ES" dirty="0"/>
              <a:t> de la fóvea en la cabeza del fémur hasta el acetábulo donde ayuda a asegurar el fémur.
</a:t>
            </a:r>
            <a:endParaRPr lang="en-US" dirty="0"/>
          </a:p>
        </p:txBody>
      </p:sp>
      <p:sp>
        <p:nvSpPr>
          <p:cNvPr id="3" name="Title 2"/>
          <p:cNvSpPr>
            <a:spLocks noGrp="1"/>
          </p:cNvSpPr>
          <p:nvPr>
            <p:ph type="title"/>
          </p:nvPr>
        </p:nvSpPr>
        <p:spPr/>
        <p:txBody>
          <a:bodyPr>
            <a:normAutofit fontScale="90000"/>
          </a:bodyPr>
          <a:lstStyle/>
          <a:p>
            <a:r>
              <a:rPr lang="es-ES" dirty="0"/>
              <a:t>Articulaciones (Uniones) : La Articulación de la Cadera.
</a:t>
            </a:r>
            <a:endParaRPr lang="en-US" dirty="0"/>
          </a:p>
        </p:txBody>
      </p:sp>
      <p:pic>
        <p:nvPicPr>
          <p:cNvPr id="10244" name="Picture 4" descr="http://intranet.tdmu.edu.ua/data/kafedra/internal/anatomy/classes_stud/en/med/lik/ptn/1/07%20PELVIC%20BONE%E2%80%99S%20JOINTS.%20PELVIS.%20SIZES%20OF%20THE%20FEMALE%20PELVIS.%20HIP%20AND%20KNEE%20JOINTS.%20LEG%20AND%20FOOT%20BONE%E2%80%99S%20JOINTS.files/image018.gif"/>
          <p:cNvPicPr>
            <a:picLocks noChangeAspect="1" noChangeArrowheads="1"/>
          </p:cNvPicPr>
          <p:nvPr/>
        </p:nvPicPr>
        <p:blipFill>
          <a:blip r:embed="rId2" cstate="print"/>
          <a:srcRect/>
          <a:stretch>
            <a:fillRect/>
          </a:stretch>
        </p:blipFill>
        <p:spPr bwMode="auto">
          <a:xfrm>
            <a:off x="8077200" y="3173852"/>
            <a:ext cx="3655695" cy="3405926"/>
          </a:xfrm>
          <a:prstGeom prst="rect">
            <a:avLst/>
          </a:prstGeom>
          <a:noFill/>
        </p:spPr>
      </p:pic>
    </p:spTree>
    <p:extLst>
      <p:ext uri="{BB962C8B-B14F-4D97-AF65-F5344CB8AC3E}">
        <p14:creationId xmlns:p14="http://schemas.microsoft.com/office/powerpoint/2010/main" val="1367297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Clr>
                <a:schemeClr val="tx1"/>
              </a:buClr>
              <a:buNone/>
            </a:pPr>
            <a:r>
              <a:rPr lang="en-US" dirty="0" err="1"/>
              <a:t>Componentes</a:t>
            </a:r>
            <a:r>
              <a:rPr lang="en-US" dirty="0"/>
              <a:t>:
</a:t>
            </a:r>
            <a:r>
              <a:rPr lang="en-US" dirty="0" err="1"/>
              <a:t>Ligamento</a:t>
            </a:r>
            <a:r>
              <a:rPr lang="en-US" dirty="0"/>
              <a:t> iliofemoral
</a:t>
            </a:r>
            <a:r>
              <a:rPr lang="en-US" dirty="0" err="1"/>
              <a:t>Ligamento</a:t>
            </a:r>
            <a:r>
              <a:rPr lang="en-US" dirty="0"/>
              <a:t> </a:t>
            </a:r>
            <a:r>
              <a:rPr lang="en-US" dirty="0" err="1"/>
              <a:t>isquiofemoral</a:t>
            </a:r>
            <a:r>
              <a:rPr lang="en-US" dirty="0"/>
              <a:t>
</a:t>
            </a:r>
            <a:r>
              <a:rPr lang="en-US" dirty="0" err="1"/>
              <a:t>Ligamento</a:t>
            </a:r>
            <a:r>
              <a:rPr lang="en-US" dirty="0"/>
              <a:t> Pubofemoral
</a:t>
            </a:r>
          </a:p>
        </p:txBody>
      </p:sp>
      <p:sp>
        <p:nvSpPr>
          <p:cNvPr id="3" name="Title 2"/>
          <p:cNvSpPr>
            <a:spLocks noGrp="1"/>
          </p:cNvSpPr>
          <p:nvPr>
            <p:ph type="title"/>
          </p:nvPr>
        </p:nvSpPr>
        <p:spPr/>
        <p:txBody>
          <a:bodyPr>
            <a:normAutofit fontScale="90000"/>
          </a:bodyPr>
          <a:lstStyle/>
          <a:p>
            <a:r>
              <a:rPr lang="es-ES" dirty="0"/>
              <a:t>Articulaciones (Uniones) : La Articulación de la Cadera.
</a:t>
            </a:r>
            <a:endParaRPr lang="en-US" dirty="0"/>
          </a:p>
        </p:txBody>
      </p:sp>
      <p:pic>
        <p:nvPicPr>
          <p:cNvPr id="6146" name="Picture 2" descr="Image result for hip joint ligaments">
            <a:extLst>
              <a:ext uri="{FF2B5EF4-FFF2-40B4-BE49-F238E27FC236}">
                <a16:creationId xmlns:a16="http://schemas.microsoft.com/office/drawing/2014/main" id="{30AE18A7-B033-4E85-82A7-5B91966E51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5302" y="1727585"/>
            <a:ext cx="6989657"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297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481330"/>
            <a:ext cx="5943600" cy="4525963"/>
          </a:xfrm>
        </p:spPr>
        <p:txBody>
          <a:bodyPr>
            <a:normAutofit lnSpcReduction="10000"/>
          </a:bodyPr>
          <a:lstStyle/>
          <a:p>
            <a:pPr>
              <a:buClr>
                <a:schemeClr val="tx1"/>
              </a:buClr>
              <a:buNone/>
            </a:pPr>
            <a:r>
              <a:rPr lang="es-ES" dirty="0"/>
              <a:t>Es la articulación más grande o más compleja del cuerpo, permite la extensión de flexión y un poco de rotación. La articulación </a:t>
            </a:r>
            <a:r>
              <a:rPr lang="es-ES" dirty="0" err="1"/>
              <a:t>tibiofemoral</a:t>
            </a:r>
            <a:r>
              <a:rPr lang="es-ES" dirty="0"/>
              <a:t> es una articulación dúplex entre los cóndilos femorales arriba y los </a:t>
            </a:r>
            <a:r>
              <a:rPr lang="es-ES" dirty="0" err="1"/>
              <a:t>menisci</a:t>
            </a:r>
            <a:r>
              <a:rPr lang="es-ES" dirty="0"/>
              <a:t> de la tibia abajo, es funcionalmente una articulación de bisagra.
</a:t>
            </a:r>
            <a:endParaRPr lang="en-US" dirty="0"/>
          </a:p>
        </p:txBody>
      </p:sp>
      <p:sp>
        <p:nvSpPr>
          <p:cNvPr id="3" name="Title 2"/>
          <p:cNvSpPr>
            <a:spLocks noGrp="1"/>
          </p:cNvSpPr>
          <p:nvPr>
            <p:ph type="title"/>
          </p:nvPr>
        </p:nvSpPr>
        <p:spPr/>
        <p:txBody>
          <a:bodyPr>
            <a:normAutofit fontScale="90000"/>
          </a:bodyPr>
          <a:lstStyle/>
          <a:p>
            <a:r>
              <a:rPr lang="es-ES" dirty="0"/>
              <a:t>Articulaciones (Articulaciones) : La Articulación de la Rodilla</a:t>
            </a:r>
            <a:r>
              <a:rPr lang="en-US" dirty="0"/>
              <a:t>.</a:t>
            </a:r>
          </a:p>
        </p:txBody>
      </p:sp>
      <p:pic>
        <p:nvPicPr>
          <p:cNvPr id="8194" name="Picture 2" descr="http://www.tampalasertherapy.com/images/Knee%20pain%20drawing.jpg"/>
          <p:cNvPicPr>
            <a:picLocks noChangeAspect="1" noChangeArrowheads="1"/>
          </p:cNvPicPr>
          <p:nvPr/>
        </p:nvPicPr>
        <p:blipFill>
          <a:blip r:embed="rId2" cstate="print"/>
          <a:srcRect/>
          <a:stretch>
            <a:fillRect/>
          </a:stretch>
        </p:blipFill>
        <p:spPr bwMode="auto">
          <a:xfrm>
            <a:off x="6553200" y="1481330"/>
            <a:ext cx="5275192" cy="4525963"/>
          </a:xfrm>
          <a:prstGeom prst="rect">
            <a:avLst/>
          </a:prstGeom>
          <a:noFill/>
        </p:spPr>
      </p:pic>
    </p:spTree>
    <p:extLst>
      <p:ext uri="{BB962C8B-B14F-4D97-AF65-F5344CB8AC3E}">
        <p14:creationId xmlns:p14="http://schemas.microsoft.com/office/powerpoint/2010/main" val="1367297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Clr>
                <a:schemeClr val="tx1"/>
              </a:buClr>
              <a:buNone/>
            </a:pPr>
            <a:r>
              <a:rPr lang="es-ES" dirty="0"/>
              <a:t>La otra articulación es la articulación </a:t>
            </a:r>
            <a:r>
              <a:rPr lang="es-ES" dirty="0" err="1"/>
              <a:t>femoropatellar</a:t>
            </a:r>
            <a:r>
              <a:rPr lang="es-ES" dirty="0"/>
              <a:t> la articulación intermedia anterior. La rodilla sólo está parcialmente encerrada por cápsula articular. 
</a:t>
            </a:r>
            <a:endParaRPr lang="en-US" dirty="0"/>
          </a:p>
        </p:txBody>
      </p:sp>
      <p:sp>
        <p:nvSpPr>
          <p:cNvPr id="3" name="Title 2"/>
          <p:cNvSpPr>
            <a:spLocks noGrp="1"/>
          </p:cNvSpPr>
          <p:nvPr>
            <p:ph type="title"/>
          </p:nvPr>
        </p:nvSpPr>
        <p:spPr/>
        <p:txBody>
          <a:bodyPr>
            <a:normAutofit fontScale="90000"/>
          </a:bodyPr>
          <a:lstStyle/>
          <a:p>
            <a:r>
              <a:rPr lang="es-ES" dirty="0"/>
              <a:t>Articulaciones (Uniones) : La Articulación de la Rodilla.
</a:t>
            </a:r>
            <a:endParaRPr lang="en-US" dirty="0"/>
          </a:p>
        </p:txBody>
      </p:sp>
      <p:pic>
        <p:nvPicPr>
          <p:cNvPr id="7170" name="Picture 2" descr="https://o.quizlet.com/O0htLmYoLFUeH1XR9JVnVg_m.png"/>
          <p:cNvPicPr>
            <a:picLocks noChangeAspect="1" noChangeArrowheads="1"/>
          </p:cNvPicPr>
          <p:nvPr/>
        </p:nvPicPr>
        <p:blipFill>
          <a:blip r:embed="rId2" cstate="print"/>
          <a:srcRect/>
          <a:stretch>
            <a:fillRect/>
          </a:stretch>
        </p:blipFill>
        <p:spPr bwMode="auto">
          <a:xfrm>
            <a:off x="6781800" y="2514600"/>
            <a:ext cx="4168140" cy="3798572"/>
          </a:xfrm>
          <a:prstGeom prst="rect">
            <a:avLst/>
          </a:prstGeom>
          <a:noFill/>
        </p:spPr>
      </p:pic>
      <p:pic>
        <p:nvPicPr>
          <p:cNvPr id="7172" name="Picture 4" descr="Resultado de imagen para femoropatellar joint"/>
          <p:cNvPicPr>
            <a:picLocks noChangeAspect="1" noChangeArrowheads="1"/>
          </p:cNvPicPr>
          <p:nvPr/>
        </p:nvPicPr>
        <p:blipFill>
          <a:blip r:embed="rId3" cstate="print"/>
          <a:srcRect/>
          <a:stretch>
            <a:fillRect/>
          </a:stretch>
        </p:blipFill>
        <p:spPr bwMode="auto">
          <a:xfrm>
            <a:off x="3028950" y="2895600"/>
            <a:ext cx="2999475" cy="3276600"/>
          </a:xfrm>
          <a:prstGeom prst="rect">
            <a:avLst/>
          </a:prstGeom>
          <a:noFill/>
        </p:spPr>
      </p:pic>
    </p:spTree>
    <p:extLst>
      <p:ext uri="{BB962C8B-B14F-4D97-AF65-F5344CB8AC3E}">
        <p14:creationId xmlns:p14="http://schemas.microsoft.com/office/powerpoint/2010/main" val="1367297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30"/>
            <a:ext cx="5943600" cy="4525963"/>
          </a:xfrm>
        </p:spPr>
        <p:txBody>
          <a:bodyPr/>
          <a:lstStyle/>
          <a:p>
            <a:pPr>
              <a:buClr>
                <a:schemeClr val="tx1"/>
              </a:buClr>
              <a:buNone/>
            </a:pPr>
            <a:r>
              <a:rPr lang="es-ES" dirty="0"/>
              <a:t>Antes, donde la cápsula está ausente son tres ligamentos anchos que ron desde la rótula hasta la tibia y se fusionan con la cápsula a cada lado.
Ligamento rotuliano
Retina </a:t>
            </a:r>
            <a:r>
              <a:rPr lang="es-ES" dirty="0" err="1"/>
              <a:t>rotulia</a:t>
            </a:r>
            <a:r>
              <a:rPr lang="es-ES" dirty="0"/>
              <a:t> medial
Retina </a:t>
            </a:r>
            <a:r>
              <a:rPr lang="es-ES" dirty="0" err="1"/>
              <a:t>rotulia</a:t>
            </a:r>
            <a:r>
              <a:rPr lang="es-ES" dirty="0"/>
              <a:t> lateral
</a:t>
            </a:r>
            <a:endParaRPr lang="en-US" dirty="0"/>
          </a:p>
        </p:txBody>
      </p:sp>
      <p:sp>
        <p:nvSpPr>
          <p:cNvPr id="3" name="Title 2"/>
          <p:cNvSpPr>
            <a:spLocks noGrp="1"/>
          </p:cNvSpPr>
          <p:nvPr>
            <p:ph type="title"/>
          </p:nvPr>
        </p:nvSpPr>
        <p:spPr/>
        <p:txBody>
          <a:bodyPr>
            <a:normAutofit fontScale="90000"/>
          </a:bodyPr>
          <a:lstStyle/>
          <a:p>
            <a:r>
              <a:rPr lang="es-ES" dirty="0"/>
              <a:t>Articulaciones (Uniones) : La Articulación de la Rodilla.
</a:t>
            </a:r>
            <a:endParaRPr lang="en-US" dirty="0"/>
          </a:p>
        </p:txBody>
      </p:sp>
      <p:pic>
        <p:nvPicPr>
          <p:cNvPr id="3074" name="Picture 2" descr="http://image.slidesharecdn.com/jointsrev-110101230629-phpapp02/95/jointsrev-12-728.jpg?cb=129392333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29400" y="1600200"/>
            <a:ext cx="5219929" cy="4210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297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Clr>
                <a:schemeClr val="tx1"/>
              </a:buClr>
              <a:buNone/>
            </a:pPr>
            <a:r>
              <a:rPr lang="pt-BR" dirty="0"/>
              <a:t>
Ligamentos extracapsulares: 
Ligamento colateral fibular
Ligamento colateral tibial
Ligamento popliteal oblicuo
Arcuate ligamento popliteal
</a:t>
            </a:r>
            <a:endParaRPr lang="en-US" dirty="0"/>
          </a:p>
        </p:txBody>
      </p:sp>
      <p:sp>
        <p:nvSpPr>
          <p:cNvPr id="3" name="Title 2"/>
          <p:cNvSpPr>
            <a:spLocks noGrp="1"/>
          </p:cNvSpPr>
          <p:nvPr>
            <p:ph type="title"/>
          </p:nvPr>
        </p:nvSpPr>
        <p:spPr/>
        <p:txBody>
          <a:bodyPr>
            <a:normAutofit fontScale="90000"/>
          </a:bodyPr>
          <a:lstStyle/>
          <a:p>
            <a:r>
              <a:rPr lang="es-ES" dirty="0"/>
              <a:t>Articulaciones (Uniones) : La Articulación de la Rodilla.
</a:t>
            </a:r>
            <a:endParaRPr lang="en-US" dirty="0"/>
          </a:p>
        </p:txBody>
      </p:sp>
      <p:pic>
        <p:nvPicPr>
          <p:cNvPr id="5122" name="Picture 2" descr="http://www.journalofprolotherapy.com/images/issue_10/arcuate_ligament_fig_01.jpg"/>
          <p:cNvPicPr>
            <a:picLocks noChangeAspect="1" noChangeArrowheads="1"/>
          </p:cNvPicPr>
          <p:nvPr/>
        </p:nvPicPr>
        <p:blipFill>
          <a:blip r:embed="rId2" cstate="print"/>
          <a:srcRect/>
          <a:stretch>
            <a:fillRect/>
          </a:stretch>
        </p:blipFill>
        <p:spPr bwMode="auto">
          <a:xfrm>
            <a:off x="6400800" y="1417638"/>
            <a:ext cx="4381500" cy="4505325"/>
          </a:xfrm>
          <a:prstGeom prst="rect">
            <a:avLst/>
          </a:prstGeom>
          <a:noFill/>
        </p:spPr>
      </p:pic>
    </p:spTree>
    <p:extLst>
      <p:ext uri="{BB962C8B-B14F-4D97-AF65-F5344CB8AC3E}">
        <p14:creationId xmlns:p14="http://schemas.microsoft.com/office/powerpoint/2010/main" val="1367297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Clr>
                <a:schemeClr val="tx1"/>
              </a:buClr>
              <a:buNone/>
            </a:pPr>
            <a:r>
              <a:rPr lang="es-ES" dirty="0"/>
              <a:t>Ligamentos intracapsulares de la articulación de la rodilla:
Ligamentos cruzados:
Anterior 
Posterior
</a:t>
            </a:r>
            <a:endParaRPr lang="en-US" dirty="0"/>
          </a:p>
        </p:txBody>
      </p:sp>
      <p:sp>
        <p:nvSpPr>
          <p:cNvPr id="3" name="Title 2"/>
          <p:cNvSpPr>
            <a:spLocks noGrp="1"/>
          </p:cNvSpPr>
          <p:nvPr>
            <p:ph type="title"/>
          </p:nvPr>
        </p:nvSpPr>
        <p:spPr/>
        <p:txBody>
          <a:bodyPr>
            <a:normAutofit fontScale="90000"/>
          </a:bodyPr>
          <a:lstStyle/>
          <a:p>
            <a:r>
              <a:rPr lang="es-ES" dirty="0"/>
              <a:t>Articulaciones (Articulaciones) : La Articulación de la Rodilla</a:t>
            </a:r>
            <a:r>
              <a:rPr lang="en-US" dirty="0"/>
              <a:t>.</a:t>
            </a:r>
          </a:p>
        </p:txBody>
      </p:sp>
      <p:pic>
        <p:nvPicPr>
          <p:cNvPr id="7170" name="Picture 2" descr="Image result for anterior and posterior cruciate ligaments">
            <a:extLst>
              <a:ext uri="{FF2B5EF4-FFF2-40B4-BE49-F238E27FC236}">
                <a16:creationId xmlns:a16="http://schemas.microsoft.com/office/drawing/2014/main" id="{3CC063FA-09C9-4E7C-B35B-578A9C5B09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599" y="1488728"/>
            <a:ext cx="3908811" cy="4912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9892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481330"/>
            <a:ext cx="4953000" cy="4525963"/>
          </a:xfrm>
        </p:spPr>
        <p:txBody>
          <a:bodyPr/>
          <a:lstStyle/>
          <a:p>
            <a:pPr>
              <a:buNone/>
            </a:pPr>
            <a:r>
              <a:rPr lang="es-ES" dirty="0"/>
              <a:t>Clasificaciones:
Funcional : Cantidad de movimiento permitido en la articulación. 
</a:t>
            </a:r>
            <a:r>
              <a:rPr lang="es-ES" dirty="0" err="1"/>
              <a:t>Synarthroses</a:t>
            </a:r>
            <a:r>
              <a:rPr lang="es-ES" dirty="0"/>
              <a:t> (Inamovible)
</a:t>
            </a:r>
            <a:r>
              <a:rPr lang="es-ES" dirty="0" err="1"/>
              <a:t>Amphiartrosis</a:t>
            </a:r>
            <a:r>
              <a:rPr lang="es-ES" dirty="0"/>
              <a:t> (Ligeramente móviles)
</a:t>
            </a:r>
            <a:r>
              <a:rPr lang="es-ES" dirty="0" err="1"/>
              <a:t>Diarthroses</a:t>
            </a:r>
            <a:r>
              <a:rPr lang="es-ES" dirty="0"/>
              <a:t> (Libremente móvil)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2052" name="Picture 4" descr="Image result for synarthrosis amphiarthrosis and diarthrosis joints">
            <a:extLst>
              <a:ext uri="{FF2B5EF4-FFF2-40B4-BE49-F238E27FC236}">
                <a16:creationId xmlns:a16="http://schemas.microsoft.com/office/drawing/2014/main" id="{6B3252D8-E68C-4C03-B222-8CCC9EFAF7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808"/>
          <a:stretch/>
        </p:blipFill>
        <p:spPr bwMode="auto">
          <a:xfrm>
            <a:off x="5715000" y="1904999"/>
            <a:ext cx="6398926" cy="39925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s-ES" dirty="0"/>
              <a:t>La articulación glenohumeral es la articulación más libre del cuerpo. La cabeza redondeada del húmero se adapta a la cavidad glenoide poco profunda de la escápula y un borde de Fibrocartílago </a:t>
            </a:r>
            <a:r>
              <a:rPr lang="es-ES" dirty="0" err="1"/>
              <a:t>Glenoid</a:t>
            </a:r>
            <a:r>
              <a:rPr lang="es-ES" dirty="0"/>
              <a:t> </a:t>
            </a:r>
            <a:r>
              <a:rPr lang="es-ES" dirty="0" err="1"/>
              <a:t>Labrum</a:t>
            </a:r>
            <a:r>
              <a:rPr lang="es-ES" dirty="0"/>
              <a:t>.
</a:t>
            </a:r>
            <a:endParaRPr lang="en-US" dirty="0"/>
          </a:p>
        </p:txBody>
      </p:sp>
      <p:sp>
        <p:nvSpPr>
          <p:cNvPr id="3" name="Title 2"/>
          <p:cNvSpPr>
            <a:spLocks noGrp="1"/>
          </p:cNvSpPr>
          <p:nvPr>
            <p:ph type="title"/>
          </p:nvPr>
        </p:nvSpPr>
        <p:spPr/>
        <p:txBody>
          <a:bodyPr>
            <a:normAutofit fontScale="90000"/>
          </a:bodyPr>
          <a:lstStyle/>
          <a:p>
            <a:r>
              <a:rPr lang="es-ES" dirty="0"/>
              <a:t>Articulaciones (Uniones) : La Articulación del Hombro.
</a:t>
            </a:r>
            <a:endParaRPr lang="en-US" dirty="0"/>
          </a:p>
        </p:txBody>
      </p:sp>
      <p:pic>
        <p:nvPicPr>
          <p:cNvPr id="4098" name="Picture 2" descr="https://classconnection.s3.amazonaws.com/694/flashcards/597694/jpg/gh_ac_joint3.png1310747786404.jpg"/>
          <p:cNvPicPr>
            <a:picLocks noChangeAspect="1" noChangeArrowheads="1"/>
          </p:cNvPicPr>
          <p:nvPr/>
        </p:nvPicPr>
        <p:blipFill>
          <a:blip r:embed="rId2" cstate="print"/>
          <a:srcRect/>
          <a:stretch>
            <a:fillRect/>
          </a:stretch>
        </p:blipFill>
        <p:spPr bwMode="auto">
          <a:xfrm>
            <a:off x="5570221" y="3220392"/>
            <a:ext cx="5487829" cy="3351859"/>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Clr>
                <a:schemeClr val="tx1"/>
              </a:buClr>
              <a:buNone/>
            </a:pPr>
            <a:r>
              <a:rPr lang="es-ES" dirty="0"/>
              <a:t>Componentes:
Cápsula articular delgada y suelta.
El ligamento </a:t>
            </a:r>
            <a:r>
              <a:rPr lang="es-ES" dirty="0" err="1"/>
              <a:t>coracohumeral</a:t>
            </a:r>
            <a:r>
              <a:rPr lang="es-ES" dirty="0"/>
              <a:t>
Ligamentos glenohumerales
</a:t>
            </a:r>
            <a:endParaRPr lang="en-US" dirty="0"/>
          </a:p>
          <a:p>
            <a:pPr>
              <a:buClr>
                <a:schemeClr val="tx1"/>
              </a:buClr>
              <a:buFont typeface="Wingdings" pitchFamily="2" charset="2"/>
              <a:buChar char="q"/>
            </a:pPr>
            <a:endParaRPr lang="en-US" dirty="0"/>
          </a:p>
          <a:p>
            <a:pPr>
              <a:buClr>
                <a:schemeClr val="tx1"/>
              </a:buClr>
              <a:buFont typeface="Wingdings" pitchFamily="2" charset="2"/>
              <a:buChar char="q"/>
            </a:pPr>
            <a:endParaRPr lang="en-US" dirty="0"/>
          </a:p>
          <a:p>
            <a:endParaRPr lang="en-US" dirty="0"/>
          </a:p>
        </p:txBody>
      </p:sp>
      <p:sp>
        <p:nvSpPr>
          <p:cNvPr id="3" name="Title 2"/>
          <p:cNvSpPr>
            <a:spLocks noGrp="1"/>
          </p:cNvSpPr>
          <p:nvPr>
            <p:ph type="title"/>
          </p:nvPr>
        </p:nvSpPr>
        <p:spPr/>
        <p:txBody>
          <a:bodyPr>
            <a:normAutofit fontScale="90000"/>
          </a:bodyPr>
          <a:lstStyle/>
          <a:p>
            <a:r>
              <a:rPr lang="es-ES" dirty="0"/>
              <a:t>Articulaciones (Uniones) : La Articulación del Hombro</a:t>
            </a:r>
            <a:r>
              <a:rPr lang="en-US" dirty="0"/>
              <a:t>.</a:t>
            </a:r>
          </a:p>
        </p:txBody>
      </p:sp>
      <p:pic>
        <p:nvPicPr>
          <p:cNvPr id="3074" name="Picture 2" descr="http://www.massagetoday.com/content/images/lowe012_2150_1_1_9751.jpg"/>
          <p:cNvPicPr>
            <a:picLocks noChangeAspect="1" noChangeArrowheads="1"/>
          </p:cNvPicPr>
          <p:nvPr/>
        </p:nvPicPr>
        <p:blipFill>
          <a:blip r:embed="rId2" cstate="print"/>
          <a:srcRect/>
          <a:stretch>
            <a:fillRect/>
          </a:stretch>
        </p:blipFill>
        <p:spPr bwMode="auto">
          <a:xfrm>
            <a:off x="5395505" y="2878591"/>
            <a:ext cx="6293575" cy="3192393"/>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Clr>
                <a:schemeClr val="tx1"/>
              </a:buClr>
              <a:buNone/>
            </a:pPr>
            <a:r>
              <a:rPr lang="es-ES" dirty="0"/>
              <a:t>Se encuentra justo antes de la oreja, donde el proceso de agitación en forma de huevo de la mandíbula se articula con la superficie inferior de la región escamosa del hueso temporal. Típicamente, la conexión de </a:t>
            </a:r>
            <a:r>
              <a:rPr lang="es-ES" dirty="0" err="1"/>
              <a:t>fossa</a:t>
            </a:r>
            <a:r>
              <a:rPr lang="es-ES" dirty="0"/>
              <a:t> de proceso-mandibular </a:t>
            </a:r>
            <a:r>
              <a:rPr lang="es-ES" dirty="0" err="1"/>
              <a:t>condylar</a:t>
            </a:r>
            <a:r>
              <a:rPr lang="es-ES" dirty="0"/>
              <a:t> permite los movimientos familiares de bisagras.
</a:t>
            </a:r>
            <a:endParaRPr lang="en-US" dirty="0"/>
          </a:p>
          <a:p>
            <a:endParaRPr lang="en-US" dirty="0"/>
          </a:p>
        </p:txBody>
      </p:sp>
      <p:sp>
        <p:nvSpPr>
          <p:cNvPr id="3" name="Title 2"/>
          <p:cNvSpPr>
            <a:spLocks noGrp="1"/>
          </p:cNvSpPr>
          <p:nvPr>
            <p:ph type="title"/>
          </p:nvPr>
        </p:nvSpPr>
        <p:spPr/>
        <p:txBody>
          <a:bodyPr>
            <a:normAutofit fontScale="90000"/>
          </a:bodyPr>
          <a:lstStyle/>
          <a:p>
            <a:r>
              <a:rPr lang="es-ES" dirty="0"/>
              <a:t>Articulaciones (Uniones): La articulación temporomandibular (TMJ)
</a:t>
            </a:r>
            <a:endParaRPr lang="en-US" dirty="0"/>
          </a:p>
        </p:txBody>
      </p:sp>
      <p:pic>
        <p:nvPicPr>
          <p:cNvPr id="2050" name="Picture 2" descr="http://www.drlarrywolford.com/wp-content/uploads/2014/12/TMJ-Joint-2.jpg"/>
          <p:cNvPicPr>
            <a:picLocks noChangeAspect="1" noChangeArrowheads="1"/>
          </p:cNvPicPr>
          <p:nvPr/>
        </p:nvPicPr>
        <p:blipFill>
          <a:blip r:embed="rId2" cstate="print"/>
          <a:srcRect/>
          <a:stretch>
            <a:fillRect/>
          </a:stretch>
        </p:blipFill>
        <p:spPr bwMode="auto">
          <a:xfrm>
            <a:off x="5943600" y="3657600"/>
            <a:ext cx="5871210" cy="2861817"/>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Clr>
                <a:schemeClr val="tx1"/>
              </a:buClr>
              <a:buNone/>
            </a:pPr>
            <a:r>
              <a:rPr lang="pt-BR" dirty="0"/>
              <a:t>Componentes:
Fosa mandibular.
Articular tubercle
Cápsula articular
Ligamento lateral
Disco articular.
</a:t>
            </a:r>
            <a:endParaRPr lang="en-US" dirty="0"/>
          </a:p>
        </p:txBody>
      </p:sp>
      <p:sp>
        <p:nvSpPr>
          <p:cNvPr id="3" name="Title 2"/>
          <p:cNvSpPr>
            <a:spLocks noGrp="1"/>
          </p:cNvSpPr>
          <p:nvPr>
            <p:ph type="title"/>
          </p:nvPr>
        </p:nvSpPr>
        <p:spPr/>
        <p:txBody>
          <a:bodyPr>
            <a:normAutofit fontScale="90000"/>
          </a:bodyPr>
          <a:lstStyle/>
          <a:p>
            <a:r>
              <a:rPr lang="es-ES" dirty="0"/>
              <a:t>Articulaciones (Uniones): La articulación temporomandibular (TMJ)
</a:t>
            </a:r>
            <a:endParaRPr lang="en-US" dirty="0"/>
          </a:p>
        </p:txBody>
      </p:sp>
      <p:pic>
        <p:nvPicPr>
          <p:cNvPr id="1026" name="Picture 2" descr="http://teachmeanatomy.info/wp-content/uploads/2013/02/boney-surfaces-of-the-temporomandibular-joint.png"/>
          <p:cNvPicPr>
            <a:picLocks noChangeAspect="1" noChangeArrowheads="1"/>
          </p:cNvPicPr>
          <p:nvPr/>
        </p:nvPicPr>
        <p:blipFill>
          <a:blip r:embed="rId2" cstate="print"/>
          <a:srcRect/>
          <a:stretch>
            <a:fillRect/>
          </a:stretch>
        </p:blipFill>
        <p:spPr bwMode="auto">
          <a:xfrm>
            <a:off x="5105400" y="1481330"/>
            <a:ext cx="6403032" cy="3700270"/>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3E9A97BE-DB10-4EB4-BE38-B2890E036EE9}"/>
              </a:ext>
            </a:extLst>
          </p:cNvPr>
          <p:cNvSpPr>
            <a:spLocks noGrp="1" noChangeArrowheads="1"/>
          </p:cNvSpPr>
          <p:nvPr>
            <p:ph type="ctrTitle"/>
          </p:nvPr>
        </p:nvSpPr>
        <p:spPr/>
        <p:txBody>
          <a:bodyPr>
            <a:normAutofit fontScale="90000"/>
          </a:bodyPr>
          <a:lstStyle/>
          <a:p>
            <a:pPr>
              <a:defRPr/>
            </a:pPr>
            <a:r>
              <a:rPr lang="en-US" dirty="0" err="1"/>
              <a:t>Trastornos</a:t>
            </a:r>
            <a:r>
              <a:rPr lang="en-US" dirty="0"/>
              <a:t> del </a:t>
            </a:r>
            <a:r>
              <a:rPr lang="en-US" dirty="0" err="1"/>
              <a:t>sistema</a:t>
            </a:r>
            <a:r>
              <a:rPr lang="en-US" dirty="0"/>
              <a:t> </a:t>
            </a:r>
            <a:r>
              <a:rPr lang="en-US" dirty="0" err="1"/>
              <a:t>esquelético</a:t>
            </a:r>
            <a:r>
              <a:rPr lang="en-US" dirty="0"/>
              <a:t>
</a:t>
            </a:r>
          </a:p>
        </p:txBody>
      </p:sp>
      <p:sp>
        <p:nvSpPr>
          <p:cNvPr id="49155" name="Subtitle 3">
            <a:extLst>
              <a:ext uri="{FF2B5EF4-FFF2-40B4-BE49-F238E27FC236}">
                <a16:creationId xmlns:a16="http://schemas.microsoft.com/office/drawing/2014/main" id="{013848DD-2925-4F9D-8664-92F79A088B9C}"/>
              </a:ext>
            </a:extLst>
          </p:cNvPr>
          <p:cNvSpPr>
            <a:spLocks noGrp="1"/>
          </p:cNvSpPr>
          <p:nvPr>
            <p:ph type="subTitle" idx="1"/>
          </p:nvPr>
        </p:nvSpPr>
        <p:spPr>
          <a:xfrm>
            <a:off x="2209800" y="3611563"/>
            <a:ext cx="7772400" cy="1200150"/>
          </a:xfrm>
        </p:spPr>
        <p:txBody>
          <a:bodyPr/>
          <a:lstStyle/>
          <a:p>
            <a:pPr marR="0"/>
            <a:endParaRPr lang="en-US" alt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a:extLst>
              <a:ext uri="{FF2B5EF4-FFF2-40B4-BE49-F238E27FC236}">
                <a16:creationId xmlns:a16="http://schemas.microsoft.com/office/drawing/2014/main" id="{D04FE224-0EC6-420E-B340-C119C53AA2F2}"/>
              </a:ext>
            </a:extLst>
          </p:cNvPr>
          <p:cNvSpPr>
            <a:spLocks noGrp="1" noChangeArrowheads="1"/>
          </p:cNvSpPr>
          <p:nvPr>
            <p:ph idx="1"/>
          </p:nvPr>
        </p:nvSpPr>
        <p:spPr>
          <a:xfrm>
            <a:off x="533400" y="2438400"/>
            <a:ext cx="6172200" cy="3657600"/>
          </a:xfrm>
        </p:spPr>
        <p:txBody>
          <a:bodyPr/>
          <a:lstStyle/>
          <a:p>
            <a:r>
              <a:rPr lang="es-ES" altLang="en-US" dirty="0"/>
              <a:t>Infección del hueso
Las causas incluyen: bacterias invasoras, neumonía, tifoidea, inflamación de los dientes y lesiones óseas
</a:t>
            </a:r>
            <a:endParaRPr lang="en-US" altLang="en-US" dirty="0"/>
          </a:p>
        </p:txBody>
      </p:sp>
      <p:sp>
        <p:nvSpPr>
          <p:cNvPr id="27650" name="Rectangle 2">
            <a:extLst>
              <a:ext uri="{FF2B5EF4-FFF2-40B4-BE49-F238E27FC236}">
                <a16:creationId xmlns:a16="http://schemas.microsoft.com/office/drawing/2014/main" id="{6D9C5496-DE97-47CC-82A3-9A27FFDCD6D5}"/>
              </a:ext>
            </a:extLst>
          </p:cNvPr>
          <p:cNvSpPr>
            <a:spLocks noGrp="1" noChangeArrowheads="1"/>
          </p:cNvSpPr>
          <p:nvPr>
            <p:ph type="title"/>
          </p:nvPr>
        </p:nvSpPr>
        <p:spPr>
          <a:xfrm>
            <a:off x="152400" y="990600"/>
            <a:ext cx="12192000" cy="457200"/>
          </a:xfrm>
        </p:spPr>
        <p:txBody>
          <a:bodyPr>
            <a:normAutofit fontScale="90000"/>
          </a:bodyPr>
          <a:lstStyle/>
          <a:p>
            <a:pPr>
              <a:defRPr/>
            </a:pPr>
            <a:r>
              <a:rPr lang="en-US" sz="9000" dirty="0" err="1"/>
              <a:t>Osteomielitis</a:t>
            </a:r>
            <a:r>
              <a:rPr lang="en-US" sz="9000" dirty="0"/>
              <a:t>
</a:t>
            </a:r>
            <a:endParaRPr lang="en-US" dirty="0"/>
          </a:p>
        </p:txBody>
      </p:sp>
      <p:pic>
        <p:nvPicPr>
          <p:cNvPr id="50180" name="Picture 2">
            <a:extLst>
              <a:ext uri="{FF2B5EF4-FFF2-40B4-BE49-F238E27FC236}">
                <a16:creationId xmlns:a16="http://schemas.microsoft.com/office/drawing/2014/main" id="{D09A69AA-9542-40C0-B8B9-B15F5573D1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2438400"/>
            <a:ext cx="3946525" cy="295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a:extLst>
              <a:ext uri="{FF2B5EF4-FFF2-40B4-BE49-F238E27FC236}">
                <a16:creationId xmlns:a16="http://schemas.microsoft.com/office/drawing/2014/main" id="{FD61F4FD-88E6-471B-A4BB-935D7497437B}"/>
              </a:ext>
            </a:extLst>
          </p:cNvPr>
          <p:cNvSpPr>
            <a:spLocks noGrp="1" noChangeArrowheads="1"/>
          </p:cNvSpPr>
          <p:nvPr>
            <p:ph idx="1"/>
          </p:nvPr>
        </p:nvSpPr>
        <p:spPr>
          <a:xfrm>
            <a:off x="76200" y="1524000"/>
            <a:ext cx="11049000" cy="4572000"/>
          </a:xfrm>
        </p:spPr>
        <p:txBody>
          <a:bodyPr>
            <a:normAutofit/>
          </a:bodyPr>
          <a:lstStyle/>
          <a:p>
            <a:pPr>
              <a:lnSpc>
                <a:spcPct val="90000"/>
              </a:lnSpc>
              <a:defRPr/>
            </a:pPr>
            <a:r>
              <a:rPr lang="es-ES" sz="3500" dirty="0"/>
              <a:t>Inflamación de las articulaciones: dolor, rigidez e hinchazón (más de 100 formas diferentes - enfermedad más paralizante en los EE.UU.)
El tratamiento puede incluir: medicamentos antiinflamatorios como la aspirina, ejercicio para mantener la movilidad articular, descanso durante el dolor, calor para la rigidez y/o frío para la hinchazón
</a:t>
            </a:r>
            <a:endParaRPr lang="en-US" sz="3500" dirty="0"/>
          </a:p>
        </p:txBody>
      </p:sp>
      <p:sp>
        <p:nvSpPr>
          <p:cNvPr id="29698" name="Rectangle 2">
            <a:extLst>
              <a:ext uri="{FF2B5EF4-FFF2-40B4-BE49-F238E27FC236}">
                <a16:creationId xmlns:a16="http://schemas.microsoft.com/office/drawing/2014/main" id="{5E9239FA-6F51-4239-89EE-9673D103B421}"/>
              </a:ext>
            </a:extLst>
          </p:cNvPr>
          <p:cNvSpPr>
            <a:spLocks noGrp="1" noChangeArrowheads="1"/>
          </p:cNvSpPr>
          <p:nvPr>
            <p:ph type="title"/>
          </p:nvPr>
        </p:nvSpPr>
        <p:spPr>
          <a:xfrm>
            <a:off x="2286000" y="1219200"/>
            <a:ext cx="7696200" cy="228600"/>
          </a:xfrm>
        </p:spPr>
        <p:txBody>
          <a:bodyPr>
            <a:normAutofit fontScale="90000"/>
          </a:bodyPr>
          <a:lstStyle/>
          <a:p>
            <a:pPr>
              <a:defRPr/>
            </a:pPr>
            <a:r>
              <a:rPr lang="en-US" sz="9000" dirty="0" err="1"/>
              <a:t>Artritis</a:t>
            </a:r>
            <a:r>
              <a:rPr lang="en-US" sz="9000" dirty="0"/>
              <a:t>
</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a:extLst>
              <a:ext uri="{FF2B5EF4-FFF2-40B4-BE49-F238E27FC236}">
                <a16:creationId xmlns:a16="http://schemas.microsoft.com/office/drawing/2014/main" id="{4D586825-4606-4B4A-9DA1-680C503C3D3A}"/>
              </a:ext>
            </a:extLst>
          </p:cNvPr>
          <p:cNvSpPr>
            <a:spLocks noGrp="1" noChangeArrowheads="1"/>
          </p:cNvSpPr>
          <p:nvPr>
            <p:ph idx="1"/>
          </p:nvPr>
        </p:nvSpPr>
        <p:spPr>
          <a:xfrm>
            <a:off x="228600" y="1447800"/>
            <a:ext cx="11353800" cy="2719388"/>
          </a:xfrm>
        </p:spPr>
        <p:txBody>
          <a:bodyPr>
            <a:normAutofit fontScale="70000" lnSpcReduction="20000"/>
          </a:bodyPr>
          <a:lstStyle/>
          <a:p>
            <a:pPr>
              <a:lnSpc>
                <a:spcPct val="90000"/>
              </a:lnSpc>
            </a:pPr>
            <a:r>
              <a:rPr lang="es-ES" altLang="en-US" sz="3500" dirty="0"/>
              <a:t>Daño articular que se produce cuando el cartílago articular se ablanda y se descompone - dolor, rigidez, y movimiento restringido
Las causas incluyen: envejecimiento, irritación, desgaste y abrasión de las articulaciones
El tipo más común de artritis crónica
Afecta con frecuencia a los dedos, la columna vertebral, las rodillas y las caderas
</a:t>
            </a:r>
            <a:endParaRPr lang="en-US" altLang="en-US" sz="2800" dirty="0"/>
          </a:p>
        </p:txBody>
      </p:sp>
      <p:sp>
        <p:nvSpPr>
          <p:cNvPr id="30722" name="Rectangle 2">
            <a:extLst>
              <a:ext uri="{FF2B5EF4-FFF2-40B4-BE49-F238E27FC236}">
                <a16:creationId xmlns:a16="http://schemas.microsoft.com/office/drawing/2014/main" id="{FDB6FD6D-5A2D-4008-91D8-C9968A96AC85}"/>
              </a:ext>
            </a:extLst>
          </p:cNvPr>
          <p:cNvSpPr>
            <a:spLocks noGrp="1" noChangeArrowheads="1"/>
          </p:cNvSpPr>
          <p:nvPr>
            <p:ph type="title"/>
          </p:nvPr>
        </p:nvSpPr>
        <p:spPr>
          <a:xfrm>
            <a:off x="2209800" y="914400"/>
            <a:ext cx="7772400" cy="304800"/>
          </a:xfrm>
        </p:spPr>
        <p:txBody>
          <a:bodyPr>
            <a:normAutofit fontScale="90000"/>
          </a:bodyPr>
          <a:lstStyle/>
          <a:p>
            <a:pPr>
              <a:defRPr/>
            </a:pPr>
            <a:r>
              <a:rPr lang="en-US" sz="8000" dirty="0" err="1"/>
              <a:t>Osteoartritis</a:t>
            </a:r>
            <a:r>
              <a:rPr lang="en-US" sz="8000" dirty="0"/>
              <a:t>
</a:t>
            </a:r>
            <a:endParaRPr lang="en-US" dirty="0"/>
          </a:p>
        </p:txBody>
      </p:sp>
      <p:pic>
        <p:nvPicPr>
          <p:cNvPr id="4" name="Picture 2">
            <a:extLst>
              <a:ext uri="{FF2B5EF4-FFF2-40B4-BE49-F238E27FC236}">
                <a16:creationId xmlns:a16="http://schemas.microsoft.com/office/drawing/2014/main" id="{6A3E3249-54C8-43D0-863F-C3BF18692A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0961" y="4267200"/>
            <a:ext cx="4105275" cy="271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a:extLst>
              <a:ext uri="{FF2B5EF4-FFF2-40B4-BE49-F238E27FC236}">
                <a16:creationId xmlns:a16="http://schemas.microsoft.com/office/drawing/2014/main" id="{CB3A8DD0-F481-47AA-8BC1-10447F3BC3D1}"/>
              </a:ext>
            </a:extLst>
          </p:cNvPr>
          <p:cNvSpPr>
            <a:spLocks noGrp="1" noChangeArrowheads="1"/>
          </p:cNvSpPr>
          <p:nvPr>
            <p:ph idx="1"/>
          </p:nvPr>
        </p:nvSpPr>
        <p:spPr>
          <a:xfrm>
            <a:off x="381000" y="1417638"/>
            <a:ext cx="11506200" cy="4678362"/>
          </a:xfrm>
        </p:spPr>
        <p:txBody>
          <a:bodyPr/>
          <a:lstStyle/>
          <a:p>
            <a:r>
              <a:rPr lang="es-ES" altLang="en-US" dirty="0"/>
              <a:t>Inflamación de la membrana sinovial que resulta en articulaciones hinchadas y dolorosas - espasmos musculares, destrucción del cartílago, y depósitos anormales de calcio son características de esta enfermedad
Causa: trastorno autoinmune 
Afecta a 3 veces más mujeres que hombres; generalmente comienza entre los 40- 50 años
</a:t>
            </a:r>
            <a:endParaRPr lang="en-US" altLang="en-US" dirty="0"/>
          </a:p>
        </p:txBody>
      </p:sp>
      <p:sp>
        <p:nvSpPr>
          <p:cNvPr id="31746" name="Rectangle 2">
            <a:extLst>
              <a:ext uri="{FF2B5EF4-FFF2-40B4-BE49-F238E27FC236}">
                <a16:creationId xmlns:a16="http://schemas.microsoft.com/office/drawing/2014/main" id="{C81A0794-B6CB-44F0-81CC-C83E05AE1EE9}"/>
              </a:ext>
            </a:extLst>
          </p:cNvPr>
          <p:cNvSpPr>
            <a:spLocks noGrp="1" noChangeArrowheads="1"/>
          </p:cNvSpPr>
          <p:nvPr>
            <p:ph type="title"/>
          </p:nvPr>
        </p:nvSpPr>
        <p:spPr/>
        <p:txBody>
          <a:bodyPr>
            <a:normAutofit fontScale="90000"/>
          </a:bodyPr>
          <a:lstStyle/>
          <a:p>
            <a:pPr>
              <a:defRPr/>
            </a:pPr>
            <a:r>
              <a:rPr lang="en-US" dirty="0" err="1"/>
              <a:t>Artritis</a:t>
            </a:r>
            <a:r>
              <a:rPr lang="en-US" dirty="0"/>
              <a:t> </a:t>
            </a:r>
            <a:r>
              <a:rPr lang="en-US" dirty="0" err="1"/>
              <a:t>reumatoide</a:t>
            </a:r>
            <a:r>
              <a:rPr lang="en-US" dirty="0"/>
              <a:t>
</a:t>
            </a:r>
          </a:p>
        </p:txBody>
      </p:sp>
      <p:pic>
        <p:nvPicPr>
          <p:cNvPr id="4" name="Picture 6">
            <a:extLst>
              <a:ext uri="{FF2B5EF4-FFF2-40B4-BE49-F238E27FC236}">
                <a16:creationId xmlns:a16="http://schemas.microsoft.com/office/drawing/2014/main" id="{B53B6887-B8EC-4320-B36A-7A6B6D8875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9008" y="4267200"/>
            <a:ext cx="4237443" cy="2820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a:extLst>
              <a:ext uri="{FF2B5EF4-FFF2-40B4-BE49-F238E27FC236}">
                <a16:creationId xmlns:a16="http://schemas.microsoft.com/office/drawing/2014/main" id="{11E935FE-AEE9-41F1-97A6-1711C1F5037F}"/>
              </a:ext>
            </a:extLst>
          </p:cNvPr>
          <p:cNvSpPr>
            <a:spLocks noGrp="1" noChangeArrowheads="1"/>
          </p:cNvSpPr>
          <p:nvPr>
            <p:ph idx="1"/>
          </p:nvPr>
        </p:nvSpPr>
        <p:spPr>
          <a:xfrm>
            <a:off x="0" y="1524000"/>
            <a:ext cx="7467600" cy="4572000"/>
          </a:xfrm>
        </p:spPr>
        <p:txBody>
          <a:bodyPr>
            <a:normAutofit fontScale="92500" lnSpcReduction="20000"/>
          </a:bodyPr>
          <a:lstStyle/>
          <a:p>
            <a:pPr>
              <a:lnSpc>
                <a:spcPct val="90000"/>
              </a:lnSpc>
            </a:pPr>
            <a:r>
              <a:rPr lang="es-ES" altLang="en-US" sz="2800" dirty="0"/>
              <a:t>Un ataque muy doloroso (inflamación) en una sola articulación, comúnmente el dedo gordo del pie 
Causa: ácido úrico (producto de desecho) no se metaboliza correctamente y se acumula en la sangre - cristales de ácido úrico en forma de aguja se depositan en una articulación
Más común en varones después de los 30 años; vínculo hereditario
Tratamiento: drogas, pérdida de peso, dieta baja en ácido nucleico y evitación del alcohol
</a:t>
            </a:r>
            <a:endParaRPr lang="en-US" altLang="en-US" sz="2800" dirty="0"/>
          </a:p>
        </p:txBody>
      </p:sp>
      <p:sp>
        <p:nvSpPr>
          <p:cNvPr id="32770" name="Rectangle 2">
            <a:extLst>
              <a:ext uri="{FF2B5EF4-FFF2-40B4-BE49-F238E27FC236}">
                <a16:creationId xmlns:a16="http://schemas.microsoft.com/office/drawing/2014/main" id="{3F6B35DE-B41E-4B42-96FA-82DA6AC94E09}"/>
              </a:ext>
            </a:extLst>
          </p:cNvPr>
          <p:cNvSpPr>
            <a:spLocks noGrp="1" noChangeArrowheads="1"/>
          </p:cNvSpPr>
          <p:nvPr>
            <p:ph type="title"/>
          </p:nvPr>
        </p:nvSpPr>
        <p:spPr>
          <a:xfrm>
            <a:off x="381000" y="228600"/>
            <a:ext cx="9601200" cy="1066800"/>
          </a:xfrm>
        </p:spPr>
        <p:txBody>
          <a:bodyPr>
            <a:normAutofit fontScale="90000"/>
          </a:bodyPr>
          <a:lstStyle/>
          <a:p>
            <a:pPr>
              <a:defRPr/>
            </a:pPr>
            <a:r>
              <a:rPr lang="en-US" sz="9000" dirty="0" err="1"/>
              <a:t>Gota</a:t>
            </a:r>
            <a:endParaRPr lang="en-US" dirty="0"/>
          </a:p>
        </p:txBody>
      </p:sp>
      <p:pic>
        <p:nvPicPr>
          <p:cNvPr id="4" name="Picture 2">
            <a:extLst>
              <a:ext uri="{FF2B5EF4-FFF2-40B4-BE49-F238E27FC236}">
                <a16:creationId xmlns:a16="http://schemas.microsoft.com/office/drawing/2014/main" id="{8A4A4FE1-2201-4461-95A5-AB99041851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1752600"/>
            <a:ext cx="4532313" cy="310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s-ES" dirty="0"/>
              <a:t>Articulaciones fibrosas :Los huesos están unidos por tejido fibroso. No hay cavidad articular presente. Algunos son ligeramente móviles más son </a:t>
            </a:r>
            <a:r>
              <a:rPr lang="es-ES" dirty="0" err="1"/>
              <a:t>sinerróticos</a:t>
            </a:r>
            <a:r>
              <a:rPr lang="es-ES" dirty="0"/>
              <a:t>. Tipos 
Suturas : Los bordes irregulares de los huesos se entrelazan y están unidos por fibras de tejido conectivo muy cortas. Articulación del cráneo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39938" name="Picture 2" descr="http://legacy.owensboro.kctcs.edu/gcaplan/anat/Study%20Guide/Image815.gif"/>
          <p:cNvPicPr>
            <a:picLocks noChangeAspect="1" noChangeArrowheads="1"/>
          </p:cNvPicPr>
          <p:nvPr/>
        </p:nvPicPr>
        <p:blipFill>
          <a:blip r:embed="rId2" cstate="print"/>
          <a:srcRect/>
          <a:stretch>
            <a:fillRect/>
          </a:stretch>
        </p:blipFill>
        <p:spPr bwMode="auto">
          <a:xfrm>
            <a:off x="6534151" y="4113005"/>
            <a:ext cx="4195286" cy="2363996"/>
          </a:xfrm>
          <a:prstGeom prst="rect">
            <a:avLst/>
          </a:prstGeo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a:extLst>
              <a:ext uri="{FF2B5EF4-FFF2-40B4-BE49-F238E27FC236}">
                <a16:creationId xmlns:a16="http://schemas.microsoft.com/office/drawing/2014/main" id="{77F0322A-8170-4A06-B49F-09383685B5DA}"/>
              </a:ext>
            </a:extLst>
          </p:cNvPr>
          <p:cNvSpPr>
            <a:spLocks noGrp="1" noChangeArrowheads="1"/>
          </p:cNvSpPr>
          <p:nvPr>
            <p:ph idx="1"/>
          </p:nvPr>
        </p:nvSpPr>
        <p:spPr/>
        <p:txBody>
          <a:bodyPr/>
          <a:lstStyle/>
          <a:p>
            <a:r>
              <a:rPr lang="es-ES" altLang="en-US" dirty="0"/>
              <a:t>El hueso se ve obligado a salir de su posición adecuada en una articulación
</a:t>
            </a:r>
            <a:endParaRPr lang="en-US" altLang="en-US" dirty="0"/>
          </a:p>
        </p:txBody>
      </p:sp>
      <p:sp>
        <p:nvSpPr>
          <p:cNvPr id="33794" name="Rectangle 2">
            <a:extLst>
              <a:ext uri="{FF2B5EF4-FFF2-40B4-BE49-F238E27FC236}">
                <a16:creationId xmlns:a16="http://schemas.microsoft.com/office/drawing/2014/main" id="{20C17B7F-ECA4-4A34-8EDF-0BB86261F545}"/>
              </a:ext>
            </a:extLst>
          </p:cNvPr>
          <p:cNvSpPr>
            <a:spLocks noGrp="1" noChangeArrowheads="1"/>
          </p:cNvSpPr>
          <p:nvPr>
            <p:ph type="title"/>
          </p:nvPr>
        </p:nvSpPr>
        <p:spPr/>
        <p:txBody>
          <a:bodyPr>
            <a:normAutofit fontScale="90000"/>
          </a:bodyPr>
          <a:lstStyle/>
          <a:p>
            <a:pPr>
              <a:defRPr/>
            </a:pPr>
            <a:r>
              <a:rPr lang="en-US" sz="9000" dirty="0" err="1"/>
              <a:t>Dislocación</a:t>
            </a:r>
            <a:endParaRPr lang="en-US" dirty="0"/>
          </a:p>
        </p:txBody>
      </p:sp>
      <p:sp>
        <p:nvSpPr>
          <p:cNvPr id="58372" name="AutoShape 2" descr="data:image/jpeg;base64,/9j/4AAQSkZJRgABAQAAAQABAAD/2wCEAAkGBxQSEhUUEhQVFRIXGBcUFBQWEhAUFRIUFBUWFhUUFhcYHSggGBolHBUVIjEhJSktLi4uFx8zODMsNyotLi4BCgoKDg0OGxAQGiwkICQvLywsLSwvLC8sLCwwLCwsLC0sLDcsLCwsLCwwLCwsLCw0Ny0sLSwsLCwsLCwsLDQsLP/AABEIAMkA+wMBIgACEQEDEQH/xAAbAAEAAwEBAQEAAAAAAAAAAAAABAUGAwIHAf/EAD8QAAICAQIDBQUFBwIFBQAAAAECAAMRBBIFITEGE0FRYSIycYGRFCNCobFSYnKSwdHwJIIVM9Lh8QcWorLC/8QAGgEBAQEBAQEBAAAAAAAAAAAAAAQDAgUBBv/EACgRAAIDAAIBAgUFAQAAAAAAAAABAgMREiExBCITQVFhcSMyobHwFP/aAAwDAQACEQMRAD8A+4xEQBERAEREAREQBE822BQWYhVAySSAAB1JJ6TjTrqnKhLEYurOm11O9UKh2XB5gF1BI6bh5wCRERAETlRqEddyMrLll3KwIyjFXGR4hlYHyIM/dPcrqrowZGAZWUhlZWGQykciCPGAdIiR9Nra7MiuxHI67XVsfHB5QCRE81uGAKkEHmCCCCPQzzp71sVXRgyMAyspDKwPQgjkRAOkREARPKuDnBBwcHBBwcA4PkcEfWeoAiIgCIiAIiIAiIgCIiAIiIAiIgCIiAIiIBSdr6am0x766vTqHrdbbdhqWyuxXrFiuQGUsoGMj0IODM1orn1mo0pWzuD3HEVFumFey1U1GiUW1d6rAI5w3Q/FhzP0CIB81Pai59Ottmp7i46HT6jT1qlWNZqLEZnAVlJt9sVp3aEEd55spE/V9pbUe2prQmo+3aJa6vu940t32MW7RjJrLPeu/wA8jOcCbuIB814VxEogqfUnS1F+ItWwFX+ov/4jqF7rNisCVGCEHNt/jtnDgvF71p0VS3VUY0mgNK2311LeWRe8AD1MbeeEwrAjI6FgZ9RiAZzsxdbZXqbLbXf7/VVIhWsLVXRqb6027VBJKgAkk8lX1Jy/Zy6i7S8JXSmt9ZWul7xqtrNRUKl+0rey+4GUMu1urleWRy+lxAPn3Z/jLg8OD3KVt09I+z1HTpYtriwm16NmWpIAGUK7DWTggkrXcM4u9WjpU6o6bZw+izSqEqP2q9g4ZcOpNpBWpe6TB+882Uj6lEAxdXHsXXnU6h6ragWr0KdxvtrXTCwvWjKXvYt3mCpxmsDHJs0V/GLbabc6siqu7htwurvos2VXakLbvtFSptUJvIwQDnLFfZH1GIBgf+LMl1qveKNMdYyPqQtCdNFpXrRrCu0b2ZjvbmdoUHmBGi12qvVQdTZWBRqrFsSugNeKtSa9NewZCAGr2sQAAd3LA5TfRAIfBtUbdPTY2Nz11u2OmXQMcfMyZEQBERAEREAREQBERAEREAREQBERAEREAREQBERAEREAREQBERAEREAREQBERAEREAREQBERAEREAREQBI+p1qJyY8/2Rkn6CeOK6g11O69QOXpk4z8s5nzzVcdKHAPtHqepz5kzG23h0bVVc+2b8cVTycf7Z7TilR6N/wDF/wC0o9DwsX1h01LNnyVQAfIrnIPzkzhuiXLI2dw9Rz8/nPsHN+T5YoLx5Jep4wijkGc+g/XMr7O0Fn4aPqx/tJ1vCyPcI+YP9JE1OndCAWXn5A8vUz5PnvtOofDz3eSOO0VoPOkY+Lf2llpONq/vKyH6j6j+0h06e1s7drAcsnK5+HIz2FZffrI9QAw+o6ThSsT7NHGqS6LxWzzHMT9nLSkFRjpOfEtT3dTuOZA5fHoP1lG9aS53h71GqRPeYDyHUn4AczOA4pX5n+R/7TB6vj+xuuXPUnmT8fITQ6Thj3IHTUgg+Sch6H2sgzBWyk/aih0wivcy+TiFR6OP89Jy1PF60Gfab0VSf1wJA4boFJZXJ3D4c/OSLeGMPcKn+Ikf0M1blx+5ilHl9iNZ2jP4aWPxIH6AzkO0zZ50HH8Z/wCmdb6LExu2c+QwSfrkCea6rGzhVYDlkEDJ9MzFu0oSpJ+k41W/XKH94cvqOX1liDKAeyfbrK+pHL6jlLvS42jHSaVyb6ZjbBLtHWIiamQnHUapE95gPIdSfgBzM8cS1Pd1O46gcvj0E+f6vj+xuuXPUnmT8fITKy3gbVVc+zeDilfmf5H/ALT2nEKj0cf56Sh0nDHuQOmpBB8k5D0PtZB+UlcN0C5ZXJ3D4c/OfYSm/KPk4wXh9k/U8XrQZ9pvRVJ/XAlfZ2jP4aWPxIH6AyVbwxh7hU/xEj+hkW+ixMbtnPkMEn65AnM3PfadVqvNkch2mbPOg4/jP/TLLScarfrlD+8OX1HL6yBXVY2cKrAcsg4BPpmfo9k+3WV9SOX1HKcKdifZo4VtdF+DP2ctLjaMdJ1lKJX0IictVeERmPQDPx8hB8XZ7trDAqwyCCCPMHqJluIcB01XWxVzz2vhvpjnj1k9WdgXZ26E7VJAHoAJnKrd558z6yWdkX5RVCqa3i+zyvDWqzbp7PZHVq33qPQ45j4ESx0muss94gW+BxjIAGGx59ZF1PDFsUlDtfxx4+Iz5iUOnvfmCcOh2n5f+QfnNHXxhzrfRjC9ysVVscfyZtX1Vv4rsD0VB/SVuo4ki5wzO3mWJ/WUB71yAcnPmf7TnxS62h6K6AhvdzlrFLLWqqSWwCOnh4Z8DJ+T+pbwil4PpFGpWqlO8IViudviWPMgDx6yuPEWsfyXwX+p8zKLT0ke07tZYfesY8z6AdFX0HKWGj6zqVrk8XgzjSorX5NZWeQn5dUGUqwypBBHmDFPuj4Ce5WR/My93Y5Oe0hgfBxz/mH9pVNwq7SNuqLoPH8SH4np9RN7Md/6hcUatAqnAxub97JwAfTkfymf/PGT66OpeqcI7Ls96XiD2e0dotHlkAgAYbH1k5tbf42IvwUf1zMHw3iTWIHU8+nXny8P885Je+1zg7ufy/SZWOcXxbKKPh2QU4ryaHU8RVc5drG9SMD5dBNHo7lrpRnwuQCQeuW549TPm3E9RZp2oSpEsvsfAFm7YoCk7mAIyBjOPGXdSuTuusNtp6seQH7qKOSr8JzG1xR3OlSZfPxNrH5ck8B4n1MvKugmU0nWauj3R8BNaZN62Y3xSxI9xPwnHWVDa53VivsrgkftEeBJ8JpOaj5MowcjrxPitCZrsJJIwyqrMcEeOBy5TM08J0tp212AseiWqyMT5AkDPyE5UX5OT19ZL21W+wwG7wPnM4zrt9sl2dWQvq90GmvoRW4VdpG3VF0Hj+JD8T0+ok/S8Qez2jtFo8uQIAGGx9ZTce4zcmnNTknuyQXzztXlsDeZHMHz5GVXDeJNYgdTz6defLw/zznUqZVLYs4q9XC6ahJd/wC6N42tv8bEX4KP65lbqeIqucuzt6kYHy6CZ59Rc5wd3P5TlxPUWadqEqRLL7HwBZu2KApO5gCCQMZxnnJucvqX/Dil4PpOjuWulGfC5AJB65bnj1Mr34m1j8uSeA8T6mUNKuTuusNtp6seQH7qKOSr8JO0nWdStcniM40qK1+TWVdBPc8Ue6PhPcsRGxIHHG+5I8SVA/mB/QGT5A41WSgI/CwYj0wQfpnPynM/2s6r/ciJVaETLdAJkLSbLD3Q9fTEuuPE9ycSD2fXaljn4D5ASJl6WdkThmuZbgrcs8jITn/U2Y8x9cHP6CeNbqwLN/gDP3gNLWEvjm5LfI4A/IA/OV1PKJaed6n3errivy/wjR8PHj5c/pK3TqHd7SOe7ap8h4yTrdRgdzXzc+8fBRFVYUBR0H5nxMibPUO9Qlho6ecg0CXGhXmJ9guzix4i6Qch8J6gRPQPNK99aXtaqrGUCm1zkhNwyqAficjn6AgnOQDl+23C31RNdTDIUKWPTILZBwOvOW3G9DfU9mp0liBmA72m0Ma7Cg2q6leaPtwvkcLnpMl2G4pqyxTue90+4gWbgvdjJ5K7crF/P1mE7pQeHox9BC+lzi1kUtW49zvz/H1X3IfA+ztulBSx0LZyApY9R45Ax4S90moCMO8XaPBuq/M+Ea87bm3HOT1kzTMlmUPPI5TiM1ZPJkrqdNX6L++P5lXUossa0jJB2ofL9qT6xmQtKuxnq8EOR/C3MfmD+UsKBMbIuMnFlVVisgpL5k3SU85paxyHwlLoV5iXglNK6Jb32ctVXuRl81I+oIlPwy3KD4S9mc0owCvQgkEeRE+XfJnVHaaM12m1FdTnntBOM4JAJ88dJVJrQTmuzft5khXAHoSRJvEtIGtauzmGIB+B5ZHqMgyFquBDT1qosdXx95tYFGb9rawIHh0k3enqVwodT5NqX8f1p67XXb9OzDx2/pKXsOx2c/2v1H/YSzfhVhosNivtOBUz8t2M7iq8uWCOeOfOdOy3DSqqoHPqfn/n5z05y/Tbf0PzEa1/1RjDvH/T/wB2anhyDOT4c5XVKLLGtIyQdqHy/akvW37F7pOdjcjj8InimoIoUeHU+ZPUzzGe+d6xmWGkp5yFQJcaFeYn2C1nFjxF1WOQ+E9QInoHmic71yrDzBH1E6TzacAn0MBGQ42fuPjgfWQdQ/d6ZR4tlv5uYkzjYyK6x+Jh+X/md9DpRdqhkexUA2PDd0QfkT8pAlrw9NvjHWQ//aSfZHe8E27TYBlgEwMgEDqcdcyNrre5rVKxhmAyfjN3ra91br5qw+oImB4+P+SfQTa1Ykl4J6MlJyflnTR0bE/ebmTOyiftbZUfCdEWSlR206y60CcxKzTrL3QJyzN6Y9k90uiXERLCIrOO81Rfws3teuASB/nlKjiWu7iv2R6ADw+EvOLj2B/EP6zJ9pn9xfHOfpJbv3FtHccImj0h1G5nJwPHzPjI2hJrvUZyAT9Ja3uNPSF/ERk/E9ZlbNY2/CDda3uqOvPxPkPWc1R2aPvqLFXU2/wX2ls323OOmVT+UEn/AOwltp1kDhmj7utV6nqx/aY82P1ltp1nyyXOxtHz08HXTGMvPz/PkstAnMS2kPQJ4yZKq1iJrXshK3itOCHH8LeoPQn58vnLKcdXXuRh6H6jmPzn2a1YcwlxlpieNVYurPmQPownrVaTvtXXWemct/CvM/pj5zvxoe1Sf3x/STuB151djeSYH+5h/aRwWyw9CbyDZY9o9KH07+aguuPAqD+WMj5zJ6q37PWqoPbcZz8ZutZXurdfNWH1BEwPHx/yT6CbXt9Im9NGOt52e9FRsXcebt1P9J2UT1WcqPhOiJJCw7adZc6BOYlZp1l7oE8ZvTHsnuliJkREsIhOOsOEb4Y+vKdpF4i3s/EzmTxM6gtkjM3+1qF8kBP+flLbsxV7Dv4u5/lXkPz3SoU+1a/pgf58pqOG07KkXyUZ+J5n8yZPStlpX6h5HCTMP2n0+Kx+45X5ZyPyIm4lD2h027cPB1z/ALl5H8iPpNLlq0wplkjK6TUchLGl8zO1MVbaeoOJf8MTdiSJF78Fzoq8y+qTAxI2g020ZPWTJZXDijz7Z8mIiJqZEDip90epb6DH9ZlWAs1BY+5WPqR/3/SXnGtVt3N5DaPj/wCTKSrTMUSpfftOSfIHqfkMmR2PZF9K4w7Kvie+wNbj7sHaPU+M6aO4YE0vGeHqqGtRhCo2/FOR+eNv5zE0sVO09RynEo48O4T5LTRUvmWujTMp+GqWmt4fptoyZ1XDkzi2fFEqlMCe4iWkDEREAyHGlwE9HlhwQf6i3+Ff1Mj8dTl8G/vJfBx9+/qg/WRw6mX2d1F5MN2m0+Kh+47L8s8vyIm5lB2i024MPBxkfxLyP5bfpNrlq0molkjL6TUchLCl8zO1OVOD1HKX/DV3SRIvZcaNMy/pTAkTh+m2jJk6WVQxEFs+TERE1MRK/ir9PgTLCQdZTuJ+kzs7jiNKsUtZSUUZAX9pgD8M85qZW6bS4ZfTJ/KWU+VRxHd8+TQkPilW5Mjqp3D5dR9CZMiaNasMU8emC4/wvFiso97rLzs9ocDJHSWup0IfHpJNVYUYEwhU1LWUzv2OI9xESglE8XPtBM9yDxO3Ax8zOZPFp1CPKSRQcQ+8dU8Peb/P86yx4FRud7T0H3af/o/oPrK9FPtN+JvZX5zTaPTitFQeA+p6k/XMnpjstK75cY4jjxWrKZHVTu+Q978iZi+P8MxYrL+LrPoEg6vQB8ek0tr5doypt49Mquzuh8SOk0c50VBRgTpO4R4rDKyfKWiIidnAiIgFBxpM5+M68KH3v+z+qzvrqNzH5T3o6NrA+hH+fSTKL56Vua+Hn2LCQ+K1ZTI6qd3yHvfkTJkShrVhLF49Pn/H+GYsVl/F1l72d0PiR0lrq9AHx6SVRUFGBMIVNS7KZ37HEdIiJQSiIiAJ+Yn7EA/MT9iIAiIgCIiAIiIAlXrayxPr+ktDPJScyjyO4T4vSr0Wk9sZ6Lz+fh/npLaeUTE9RCPFCc+T0RETo4EREAREQBERAPO2fuJ+xAEREAREQBERAEREAREQBETFJ2jursC2tlH1N4qKouWqoe9H0/Tm47tWB5Fgx/ZYwDaxMvV2mtZ0r7ms2WCh1xeSgr1CahgS2zO4fZ38MHIweuPDdqLgC3cV92FNme/bd3aXd0/s93jdjDAZwehI6wDVxMpq+0bM5rQBQLtOFsUsd6NrRRYpDoPAEZGQdxweQJ1cAREQBERAERMjf2kdNXb7x04W2qte7IRr6Ku+JW3bgk4vQrnkaOnMwDXRMsO0OoNtNfdVKXtQP97Y47mzTX3Dadgw4akjGCCAPP2Wg7UW3LUy6fC3mrumd2VSttdthydnvKtYJxkHeADygGpiZXTdp2x7gZVNQsZrFV/9RqHor2KqANgr6Z6DJEu+Ca176hY6Km4naFcv7A5Ak7Rgnny5+HOAT4iIAiIgCIlR2l1FiJWKzYC9qoe7FJsKkMSF732R0HXwzALeJltJx+5AFurBKWUae0lwLS+pK7GCKuxgBbXuIYDItxyTnFfthauGepFVKNVdqqd1huqfTJp37oZUKW23dejAqwOOoGziZr/j95YIaAhItYubGUd3UlTF6w1eWObduGAGUJ6TknapgoY1hkBFRJtHeG37J9pyUCYxjl549rGIBqokbht7WVI7qqMwDFVYuFB5gbiBk4x4dZJgCIiAIiIB+Ezl9nr5eynJi6+yvJ23EuP3jubn15mReO6Wy2lkq2byUOLANpVXVmXJVgCVBAO04ODiZvTdjnHNjUWVdKtR9omr7PrL73CNtG0GuxFGMe7g8sQDTV6XT042pTWDZkYWtM3MCueX4yCR5852+y1cxsTGNpG1ejHJXHkTzxMjV2Vv3vZaNO7FtO4TOK2am29rLMCrFZZLgAMMfYwWPWej2RsYgN3IVcB2BctrB9so1DWXjaAHC1WAD2sm5uajOQNRVw+gEstVQZiHYiusFm3bg5IHM7hnPmMyZmYjV9le5rd0Vdw+1FRUhZy9uqrv0eBgZ7tq06kKuOoXJGo4HojTSivg2HL2lc7WusY2WsueYUuzYHgMCAT4iIAiIgH4TiV3D7tPqKlZFBqbbYoaoqpNy94GAYAEkWZJHixB55nHj/DGuapglVoQvuquJFZ3rt7wYVvbUZAGOYduY6yk0fZS6uupQamettOwcscKKdNTRYdjVsHz3bY90gEEMpgGjoTT3orbK2UkFd1a+9Qx2kAjqrAkHw6idKdBQjFkqqRi29iqVqS5BG4kDm2Gbn19o+cza9l7Qy/8lhmv7wl+80/d6iy4mkbeZcOAea4I57xgTxd2YvOn7gJpupFlpPt6kFLV72zNJ22bnDEAnO5vaXxA0Jr0xsTCVNbW5rUrUrtQ7IbSpKg91lTnnjO5fFhmdWFVcLtCjkAMADHXp0mQfslaWfDV1l7RcbkLd7k8OfRty2jJWwiwEtz3NyBHP3T2SZrKnsr06VLZWz6avL0sK9Nqqe8AKKDYxvryCOS0rzJEA2ESBwHRtRpqanIZq60rYgkglFC5BPPHKT4AiIgCRtZfWuzfgkuAns7iHIOCPLx5yTMxqez1jao27aWU3JcLWL99Wq0Ck0KNpG3IL5DAe2w259ogWest0w2amxF3Hu0Sw0/eqNQ61ovNd6gtYAQcYyc+M708L06hQtNKislkC11gVswIZlAHskhiCR4EzLUdkrl2AGoKF0feHcztZZpbNIxZc1g1Lt07rtDEMSrYU7sm7I3YA+5yihW5vjiGNRVcW1eEG0kVuOW8ZvsPMZUgajT6HT1L7FdNaAMfZStFCtjeeQwAdoz8B5TzVp9MzlxXWWCKved0vOpgdqizGGXA6A4mf1fZq625GYaeupdwKJzwj6W6lqSO6XvB3livkkDAA2AjJL2atArbu9Mdgp3acu/cua6rq2G7u/A2q4JQ81PIHDADXLgYAwPADkOQ8AJ6mT0vZNk2MTWbUbSlbMNuVaD96qEglQVLKBnmDgzWQBERAEREAREQBERAEREAREQBERAEREAREQBERAEREAREQBERAEREAREQBERAEREA/9k=">
            <a:extLst>
              <a:ext uri="{FF2B5EF4-FFF2-40B4-BE49-F238E27FC236}">
                <a16:creationId xmlns:a16="http://schemas.microsoft.com/office/drawing/2014/main" id="{AE041512-5998-4CBA-8288-F026F492BE20}"/>
              </a:ext>
            </a:extLst>
          </p:cNvPr>
          <p:cNvSpPr>
            <a:spLocks noChangeAspect="1" noChangeArrowheads="1"/>
          </p:cNvSpPr>
          <p:nvPr/>
        </p:nvSpPr>
        <p:spPr bwMode="auto">
          <a:xfrm>
            <a:off x="1685925" y="-152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00"/>
                </a:solidFill>
                <a:latin typeface="Arial" panose="020B0604020202020204" pitchFamily="34" charset="0"/>
              </a:defRPr>
            </a:lvl1pPr>
            <a:lvl2pPr marL="742950" indent="-285750">
              <a:defRPr sz="2000">
                <a:solidFill>
                  <a:srgbClr val="000000"/>
                </a:solidFill>
                <a:latin typeface="Arial" panose="020B0604020202020204" pitchFamily="34" charset="0"/>
              </a:defRPr>
            </a:lvl2pPr>
            <a:lvl3pPr marL="1143000" indent="-228600">
              <a:defRPr sz="2000">
                <a:solidFill>
                  <a:srgbClr val="000000"/>
                </a:solidFill>
                <a:latin typeface="Arial" panose="020B0604020202020204" pitchFamily="34" charset="0"/>
              </a:defRPr>
            </a:lvl3pPr>
            <a:lvl4pPr marL="1600200" indent="-228600">
              <a:defRPr sz="2000">
                <a:solidFill>
                  <a:srgbClr val="000000"/>
                </a:solidFill>
                <a:latin typeface="Arial" panose="020B0604020202020204" pitchFamily="34" charset="0"/>
              </a:defRPr>
            </a:lvl4pPr>
            <a:lvl5pPr marL="2057400" indent="-228600">
              <a:defRPr sz="2000">
                <a:solidFill>
                  <a:srgbClr val="000000"/>
                </a:solidFill>
                <a:latin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defRPr>
            </a:lvl9pPr>
          </a:lstStyle>
          <a:p>
            <a:endParaRPr lang="en-US" altLang="en-US"/>
          </a:p>
        </p:txBody>
      </p:sp>
      <p:sp>
        <p:nvSpPr>
          <p:cNvPr id="58373" name="AutoShape 4" descr="data:image/jpeg;base64,/9j/4AAQSkZJRgABAQAAAQABAAD/2wCEAAkGBxQSEhUUEhQVFRIXGBcUFBQWEhAUFRIUFBUWFhUUFhcYHSggGBolHBUVIjEhJSktLi4uFx8zODMsNyotLi4BCgoKDg0OGxAQGiwkICQvLywsLSwvLC8sLCwwLCwsLC0sLDcsLCwsLCwwLCwsLCw0Ny0sLSwsLCwsLCwsLDQsLP/AABEIAMkA+wMBIgACEQEDEQH/xAAbAAEAAwEBAQEAAAAAAAAAAAAABAUGAwIHAf/EAD8QAAICAQIDBQUFBwIFBQAAAAECAAMRBBIFITEGE0FRYSIycYGRFCNCobFSYnKSwdHwJIIVM9Lh8QcWorLC/8QAGgEBAQEBAQEBAAAAAAAAAAAAAAQDAgUBBv/EACgRAAIDAAIBAgUFAQAAAAAAAAABAgMREiExBCITQVFhcSMyobHwFP/aAAwDAQACEQMRAD8A+4xEQBERAEREAREQBE822BQWYhVAySSAAB1JJ6TjTrqnKhLEYurOm11O9UKh2XB5gF1BI6bh5wCRERAETlRqEddyMrLll3KwIyjFXGR4hlYHyIM/dPcrqrowZGAZWUhlZWGQykciCPGAdIiR9Nra7MiuxHI67XVsfHB5QCRE81uGAKkEHmCCCCPQzzp71sVXRgyMAyspDKwPQgjkRAOkREARPKuDnBBwcHBBwcA4PkcEfWeoAiIgCIiAIiIAiIgCIiAIiIAiIgCIiAIiIBSdr6am0x766vTqHrdbbdhqWyuxXrFiuQGUsoGMj0IODM1orn1mo0pWzuD3HEVFumFey1U1GiUW1d6rAI5w3Q/FhzP0CIB81Pai59Ottmp7i46HT6jT1qlWNZqLEZnAVlJt9sVp3aEEd55spE/V9pbUe2prQmo+3aJa6vu940t32MW7RjJrLPeu/wA8jOcCbuIB814VxEogqfUnS1F+ItWwFX+ov/4jqF7rNisCVGCEHNt/jtnDgvF71p0VS3VUY0mgNK2311LeWRe8AD1MbeeEwrAjI6FgZ9RiAZzsxdbZXqbLbXf7/VVIhWsLVXRqb6027VBJKgAkk8lX1Jy/Zy6i7S8JXSmt9ZWul7xqtrNRUKl+0rey+4GUMu1urleWRy+lxAPn3Z/jLg8OD3KVt09I+z1HTpYtriwm16NmWpIAGUK7DWTggkrXcM4u9WjpU6o6bZw+izSqEqP2q9g4ZcOpNpBWpe6TB+882Uj6lEAxdXHsXXnU6h6ragWr0KdxvtrXTCwvWjKXvYt3mCpxmsDHJs0V/GLbabc6siqu7htwurvos2VXakLbvtFSptUJvIwQDnLFfZH1GIBgf+LMl1qveKNMdYyPqQtCdNFpXrRrCu0b2ZjvbmdoUHmBGi12qvVQdTZWBRqrFsSugNeKtSa9NewZCAGr2sQAAd3LA5TfRAIfBtUbdPTY2Nz11u2OmXQMcfMyZEQBERAEREAREQBERAEREAREQBERAEREAREQBERAEREAREQBERAEREAREQBERAEREAREQBERAEREAREQBI+p1qJyY8/2Rkn6CeOK6g11O69QOXpk4z8s5nzzVcdKHAPtHqepz5kzG23h0bVVc+2b8cVTycf7Z7TilR6N/wDF/wC0o9DwsX1h01LNnyVQAfIrnIPzkzhuiXLI2dw9Rz8/nPsHN+T5YoLx5Jep4wijkGc+g/XMr7O0Fn4aPqx/tJ1vCyPcI+YP9JE1OndCAWXn5A8vUz5PnvtOofDz3eSOO0VoPOkY+Lf2llpONq/vKyH6j6j+0h06e1s7drAcsnK5+HIz2FZffrI9QAw+o6ThSsT7NHGqS6LxWzzHMT9nLSkFRjpOfEtT3dTuOZA5fHoP1lG9aS53h71GqRPeYDyHUn4AczOA4pX5n+R/7TB6vj+xuuXPUnmT8fITQ6Thj3IHTUgg+Sch6H2sgzBWyk/aih0wivcy+TiFR6OP89Jy1PF60Gfab0VSf1wJA4boFJZXJ3D4c/OSLeGMPcKn+Ikf0M1blx+5ilHl9iNZ2jP4aWPxIH6AzkO0zZ50HH8Z/wCmdb6LExu2c+QwSfrkCea6rGzhVYDlkEDJ9MzFu0oSpJ+k41W/XKH94cvqOX1liDKAeyfbrK+pHL6jlLvS42jHSaVyb6ZjbBLtHWIiamQnHUapE95gPIdSfgBzM8cS1Pd1O46gcvj0E+f6vj+xuuXPUnmT8fITKy3gbVVc+zeDilfmf5H/ALT2nEKj0cf56Sh0nDHuQOmpBB8k5D0PtZB+UlcN0C5ZXJ3D4c/OfYSm/KPk4wXh9k/U8XrQZ9pvRVJ/XAlfZ2jP4aWPxIH6AyVbwxh7hU/xEj+hkW+ixMbtnPkMEn65AnM3PfadVqvNkch2mbPOg4/jP/TLLScarfrlD+8OX1HL6yBXVY2cKrAcsg4BPpmfo9k+3WV9SOX1HKcKdifZo4VtdF+DP2ctLjaMdJ1lKJX0IictVeERmPQDPx8hB8XZ7trDAqwyCCCPMHqJluIcB01XWxVzz2vhvpjnj1k9WdgXZ26E7VJAHoAJnKrd558z6yWdkX5RVCqa3i+zyvDWqzbp7PZHVq33qPQ45j4ESx0muss94gW+BxjIAGGx59ZF1PDFsUlDtfxx4+Iz5iUOnvfmCcOh2n5f+QfnNHXxhzrfRjC9ysVVscfyZtX1Vv4rsD0VB/SVuo4ki5wzO3mWJ/WUB71yAcnPmf7TnxS62h6K6AhvdzlrFLLWqqSWwCOnh4Z8DJ+T+pbwil4PpFGpWqlO8IViudviWPMgDx6yuPEWsfyXwX+p8zKLT0ke07tZYfesY8z6AdFX0HKWGj6zqVrk8XgzjSorX5NZWeQn5dUGUqwypBBHmDFPuj4Ce5WR/My93Y5Oe0hgfBxz/mH9pVNwq7SNuqLoPH8SH4np9RN7Md/6hcUatAqnAxub97JwAfTkfymf/PGT66OpeqcI7Ls96XiD2e0dotHlkAgAYbH1k5tbf42IvwUf1zMHw3iTWIHU8+nXny8P885Je+1zg7ufy/SZWOcXxbKKPh2QU4ryaHU8RVc5drG9SMD5dBNHo7lrpRnwuQCQeuW549TPm3E9RZp2oSpEsvsfAFm7YoCk7mAIyBjOPGXdSuTuusNtp6seQH7qKOSr8JzG1xR3OlSZfPxNrH5ck8B4n1MvKugmU0nWauj3R8BNaZN62Y3xSxI9xPwnHWVDa53VivsrgkftEeBJ8JpOaj5MowcjrxPitCZrsJJIwyqrMcEeOBy5TM08J0tp212AseiWqyMT5AkDPyE5UX5OT19ZL21W+wwG7wPnM4zrt9sl2dWQvq90GmvoRW4VdpG3VF0Hj+JD8T0+ok/S8Qez2jtFo8uQIAGGx9ZTce4zcmnNTknuyQXzztXlsDeZHMHz5GVXDeJNYgdTz6defLw/zznUqZVLYs4q9XC6ahJd/wC6N42tv8bEX4KP65lbqeIqucuzt6kYHy6CZ59Rc5wd3P5TlxPUWadqEqRLL7HwBZu2KApO5gCCQMZxnnJucvqX/Dil4PpOjuWulGfC5AJB65bnj1Mr34m1j8uSeA8T6mUNKuTuusNtp6seQH7qKOSr8JO0nWdStcniM40qK1+TWVdBPc8Ue6PhPcsRGxIHHG+5I8SVA/mB/QGT5A41WSgI/CwYj0wQfpnPynM/2s6r/ciJVaETLdAJkLSbLD3Q9fTEuuPE9ycSD2fXaljn4D5ASJl6WdkThmuZbgrcs8jITn/U2Y8x9cHP6CeNbqwLN/gDP3gNLWEvjm5LfI4A/IA/OV1PKJaed6n3errivy/wjR8PHj5c/pK3TqHd7SOe7ap8h4yTrdRgdzXzc+8fBRFVYUBR0H5nxMibPUO9Qlho6ecg0CXGhXmJ9guzix4i6Qch8J6gRPQPNK99aXtaqrGUCm1zkhNwyqAficjn6AgnOQDl+23C31RNdTDIUKWPTILZBwOvOW3G9DfU9mp0liBmA72m0Ma7Cg2q6leaPtwvkcLnpMl2G4pqyxTue90+4gWbgvdjJ5K7crF/P1mE7pQeHox9BC+lzi1kUtW49zvz/H1X3IfA+ztulBSx0LZyApY9R45Ax4S90moCMO8XaPBuq/M+Ea87bm3HOT1kzTMlmUPPI5TiM1ZPJkrqdNX6L++P5lXUossa0jJB2ofL9qT6xmQtKuxnq8EOR/C3MfmD+UsKBMbIuMnFlVVisgpL5k3SU85paxyHwlLoV5iXglNK6Jb32ctVXuRl81I+oIlPwy3KD4S9mc0owCvQgkEeRE+XfJnVHaaM12m1FdTnntBOM4JAJ88dJVJrQTmuzft5khXAHoSRJvEtIGtauzmGIB+B5ZHqMgyFquBDT1qosdXx95tYFGb9rawIHh0k3enqVwodT5NqX8f1p67XXb9OzDx2/pKXsOx2c/2v1H/YSzfhVhosNivtOBUz8t2M7iq8uWCOeOfOdOy3DSqqoHPqfn/n5z05y/Tbf0PzEa1/1RjDvH/T/wB2anhyDOT4c5XVKLLGtIyQdqHy/akvW37F7pOdjcjj8InimoIoUeHU+ZPUzzGe+d6xmWGkp5yFQJcaFeYn2C1nFjxF1WOQ+E9QInoHmic71yrDzBH1E6TzacAn0MBGQ42fuPjgfWQdQ/d6ZR4tlv5uYkzjYyK6x+Jh+X/md9DpRdqhkexUA2PDd0QfkT8pAlrw9NvjHWQ//aSfZHe8E27TYBlgEwMgEDqcdcyNrre5rVKxhmAyfjN3ra91br5qw+oImB4+P+SfQTa1Ykl4J6MlJyflnTR0bE/ebmTOyiftbZUfCdEWSlR206y60CcxKzTrL3QJyzN6Y9k90uiXERLCIrOO81Rfws3teuASB/nlKjiWu7iv2R6ADw+EvOLj2B/EP6zJ9pn9xfHOfpJbv3FtHccImj0h1G5nJwPHzPjI2hJrvUZyAT9Ja3uNPSF/ERk/E9ZlbNY2/CDda3uqOvPxPkPWc1R2aPvqLFXU2/wX2ls323OOmVT+UEn/AOwltp1kDhmj7utV6nqx/aY82P1ltp1nyyXOxtHz08HXTGMvPz/PkstAnMS2kPQJ4yZKq1iJrXshK3itOCHH8LeoPQn58vnLKcdXXuRh6H6jmPzn2a1YcwlxlpieNVYurPmQPownrVaTvtXXWemct/CvM/pj5zvxoe1Sf3x/STuB151djeSYH+5h/aRwWyw9CbyDZY9o9KH07+aguuPAqD+WMj5zJ6q37PWqoPbcZz8ZutZXurdfNWH1BEwPHx/yT6CbXt9Im9NGOt52e9FRsXcebt1P9J2UT1WcqPhOiJJCw7adZc6BOYlZp1l7oE8ZvTHsnuliJkREsIhOOsOEb4Y+vKdpF4i3s/EzmTxM6gtkjM3+1qF8kBP+flLbsxV7Dv4u5/lXkPz3SoU+1a/pgf58pqOG07KkXyUZ+J5n8yZPStlpX6h5HCTMP2n0+Kx+45X5ZyPyIm4lD2h027cPB1z/ALl5H8iPpNLlq0wplkjK6TUchLGl8zO1MVbaeoOJf8MTdiSJF78Fzoq8y+qTAxI2g020ZPWTJZXDijz7Z8mIiJqZEDip90epb6DH9ZlWAs1BY+5WPqR/3/SXnGtVt3N5DaPj/wCTKSrTMUSpfftOSfIHqfkMmR2PZF9K4w7Kvie+wNbj7sHaPU+M6aO4YE0vGeHqqGtRhCo2/FOR+eNv5zE0sVO09RynEo48O4T5LTRUvmWujTMp+GqWmt4fptoyZ1XDkzi2fFEqlMCe4iWkDEREAyHGlwE9HlhwQf6i3+Ff1Mj8dTl8G/vJfBx9+/qg/WRw6mX2d1F5MN2m0+Kh+47L8s8vyIm5lB2i024MPBxkfxLyP5bfpNrlq0molkjL6TUchLCl8zO1OVOD1HKX/DV3SRIvZcaNMy/pTAkTh+m2jJk6WVQxEFs+TERE1MRK/ir9PgTLCQdZTuJ+kzs7jiNKsUtZSUUZAX9pgD8M85qZW6bS4ZfTJ/KWU+VRxHd8+TQkPilW5Mjqp3D5dR9CZMiaNasMU8emC4/wvFiso97rLzs9ocDJHSWup0IfHpJNVYUYEwhU1LWUzv2OI9xESglE8XPtBM9yDxO3Ax8zOZPFp1CPKSRQcQ+8dU8Peb/P86yx4FRud7T0H3af/o/oPrK9FPtN+JvZX5zTaPTitFQeA+p6k/XMnpjstK75cY4jjxWrKZHVTu+Q978iZi+P8MxYrL+LrPoEg6vQB8ek0tr5doypt49Mquzuh8SOk0c50VBRgTpO4R4rDKyfKWiIidnAiIgFBxpM5+M68KH3v+z+qzvrqNzH5T3o6NrA+hH+fSTKL56Vua+Hn2LCQ+K1ZTI6qd3yHvfkTJkShrVhLF49Pn/H+GYsVl/F1l72d0PiR0lrq9AHx6SVRUFGBMIVNS7KZ37HEdIiJQSiIiAJ+Yn7EA/MT9iIAiIgCIiAIiIAlXrayxPr+ktDPJScyjyO4T4vSr0Wk9sZ6Lz+fh/npLaeUTE9RCPFCc+T0RETo4EREAREQBERAPO2fuJ+xAEREAREQBERAEREAREQBETFJ2jursC2tlH1N4qKouWqoe9H0/Tm47tWB5Fgx/ZYwDaxMvV2mtZ0r7ms2WCh1xeSgr1CahgS2zO4fZ38MHIweuPDdqLgC3cV92FNme/bd3aXd0/s93jdjDAZwehI6wDVxMpq+0bM5rQBQLtOFsUsd6NrRRYpDoPAEZGQdxweQJ1cAREQBERAERMjf2kdNXb7x04W2qte7IRr6Ku+JW3bgk4vQrnkaOnMwDXRMsO0OoNtNfdVKXtQP97Y47mzTX3Dadgw4akjGCCAPP2Wg7UW3LUy6fC3mrumd2VSttdthydnvKtYJxkHeADygGpiZXTdp2x7gZVNQsZrFV/9RqHor2KqANgr6Z6DJEu+Ca176hY6Km4naFcv7A5Ak7Rgnny5+HOAT4iIAiIgCIlR2l1FiJWKzYC9qoe7FJsKkMSF732R0HXwzALeJltJx+5AFurBKWUae0lwLS+pK7GCKuxgBbXuIYDItxyTnFfthauGepFVKNVdqqd1huqfTJp37oZUKW23dejAqwOOoGziZr/j95YIaAhItYubGUd3UlTF6w1eWObduGAGUJ6TknapgoY1hkBFRJtHeG37J9pyUCYxjl549rGIBqokbht7WVI7qqMwDFVYuFB5gbiBk4x4dZJgCIiAIiIB+Ezl9nr5eynJi6+yvJ23EuP3jubn15mReO6Wy2lkq2byUOLANpVXVmXJVgCVBAO04ODiZvTdjnHNjUWVdKtR9omr7PrL73CNtG0GuxFGMe7g8sQDTV6XT042pTWDZkYWtM3MCueX4yCR5852+y1cxsTGNpG1ejHJXHkTzxMjV2Vv3vZaNO7FtO4TOK2am29rLMCrFZZLgAMMfYwWPWej2RsYgN3IVcB2BctrB9so1DWXjaAHC1WAD2sm5uajOQNRVw+gEstVQZiHYiusFm3bg5IHM7hnPmMyZmYjV9le5rd0Vdw+1FRUhZy9uqrv0eBgZ7tq06kKuOoXJGo4HojTSivg2HL2lc7WusY2WsueYUuzYHgMCAT4iIAiIgH4TiV3D7tPqKlZFBqbbYoaoqpNy94GAYAEkWZJHixB55nHj/DGuapglVoQvuquJFZ3rt7wYVvbUZAGOYduY6yk0fZS6uupQamettOwcscKKdNTRYdjVsHz3bY90gEEMpgGjoTT3orbK2UkFd1a+9Qx2kAjqrAkHw6idKdBQjFkqqRi29iqVqS5BG4kDm2Gbn19o+cza9l7Qy/8lhmv7wl+80/d6iy4mkbeZcOAea4I57xgTxd2YvOn7gJpupFlpPt6kFLV72zNJ22bnDEAnO5vaXxA0Jr0xsTCVNbW5rUrUrtQ7IbSpKg91lTnnjO5fFhmdWFVcLtCjkAMADHXp0mQfslaWfDV1l7RcbkLd7k8OfRty2jJWwiwEtz3NyBHP3T2SZrKnsr06VLZWz6avL0sK9Nqqe8AKKDYxvryCOS0rzJEA2ESBwHRtRpqanIZq60rYgkglFC5BPPHKT4AiIgCRtZfWuzfgkuAns7iHIOCPLx5yTMxqez1jao27aWU3JcLWL99Wq0Ck0KNpG3IL5DAe2w259ogWest0w2amxF3Hu0Sw0/eqNQ61ovNd6gtYAQcYyc+M708L06hQtNKislkC11gVswIZlAHskhiCR4EzLUdkrl2AGoKF0feHcztZZpbNIxZc1g1Lt07rtDEMSrYU7sm7I3YA+5yihW5vjiGNRVcW1eEG0kVuOW8ZvsPMZUgajT6HT1L7FdNaAMfZStFCtjeeQwAdoz8B5TzVp9MzlxXWWCKved0vOpgdqizGGXA6A4mf1fZq625GYaeupdwKJzwj6W6lqSO6XvB3livkkDAA2AjJL2atArbu9Mdgp3acu/cua6rq2G7u/A2q4JQ81PIHDADXLgYAwPADkOQ8AJ6mT0vZNk2MTWbUbSlbMNuVaD96qEglQVLKBnmDgzWQBERAEREAREQBERAEREAREQBERAEREAREQBERAEREAREQBERAEREAREQBERAEREA/9k=">
            <a:extLst>
              <a:ext uri="{FF2B5EF4-FFF2-40B4-BE49-F238E27FC236}">
                <a16:creationId xmlns:a16="http://schemas.microsoft.com/office/drawing/2014/main" id="{0866B57E-424F-4A83-AE00-EA83A5CD1464}"/>
              </a:ext>
            </a:extLst>
          </p:cNvPr>
          <p:cNvSpPr>
            <a:spLocks noChangeAspect="1" noChangeArrowheads="1"/>
          </p:cNvSpPr>
          <p:nvPr/>
        </p:nvSpPr>
        <p:spPr bwMode="auto">
          <a:xfrm>
            <a:off x="1685925" y="-152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000000"/>
                </a:solidFill>
                <a:latin typeface="Arial" panose="020B0604020202020204" pitchFamily="34" charset="0"/>
              </a:defRPr>
            </a:lvl1pPr>
            <a:lvl2pPr marL="742950" indent="-285750">
              <a:defRPr sz="2000">
                <a:solidFill>
                  <a:srgbClr val="000000"/>
                </a:solidFill>
                <a:latin typeface="Arial" panose="020B0604020202020204" pitchFamily="34" charset="0"/>
              </a:defRPr>
            </a:lvl2pPr>
            <a:lvl3pPr marL="1143000" indent="-228600">
              <a:defRPr sz="2000">
                <a:solidFill>
                  <a:srgbClr val="000000"/>
                </a:solidFill>
                <a:latin typeface="Arial" panose="020B0604020202020204" pitchFamily="34" charset="0"/>
              </a:defRPr>
            </a:lvl3pPr>
            <a:lvl4pPr marL="1600200" indent="-228600">
              <a:defRPr sz="2000">
                <a:solidFill>
                  <a:srgbClr val="000000"/>
                </a:solidFill>
                <a:latin typeface="Arial" panose="020B0604020202020204" pitchFamily="34" charset="0"/>
              </a:defRPr>
            </a:lvl4pPr>
            <a:lvl5pPr marL="2057400" indent="-228600">
              <a:defRPr sz="2000">
                <a:solidFill>
                  <a:srgbClr val="000000"/>
                </a:solidFill>
                <a:latin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defRPr>
            </a:lvl9pPr>
          </a:lstStyle>
          <a:p>
            <a:endParaRPr lang="en-US" altLang="en-US"/>
          </a:p>
        </p:txBody>
      </p:sp>
      <p:pic>
        <p:nvPicPr>
          <p:cNvPr id="58374" name="Picture 6">
            <a:extLst>
              <a:ext uri="{FF2B5EF4-FFF2-40B4-BE49-F238E27FC236}">
                <a16:creationId xmlns:a16="http://schemas.microsoft.com/office/drawing/2014/main" id="{99CFB7CC-0D1B-45BD-A3E5-9CE9179274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5976" y="2632075"/>
            <a:ext cx="6069013" cy="29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a:extLst>
              <a:ext uri="{FF2B5EF4-FFF2-40B4-BE49-F238E27FC236}">
                <a16:creationId xmlns:a16="http://schemas.microsoft.com/office/drawing/2014/main" id="{9CD8C5D9-DA67-429E-8319-CA2014AADE23}"/>
              </a:ext>
            </a:extLst>
          </p:cNvPr>
          <p:cNvSpPr>
            <a:spLocks noGrp="1" noChangeArrowheads="1"/>
          </p:cNvSpPr>
          <p:nvPr>
            <p:ph idx="1"/>
          </p:nvPr>
        </p:nvSpPr>
        <p:spPr>
          <a:xfrm>
            <a:off x="76200" y="1255714"/>
            <a:ext cx="5562600" cy="2865437"/>
          </a:xfrm>
        </p:spPr>
        <p:txBody>
          <a:bodyPr>
            <a:normAutofit fontScale="85000" lnSpcReduction="10000"/>
          </a:bodyPr>
          <a:lstStyle/>
          <a:p>
            <a:r>
              <a:rPr lang="es-ES" altLang="en-US" dirty="0"/>
              <a:t>Desgarro o tensión de tendones y/ o ligamentos que resulta en dolor e hinchazón; sana lentamente debido al bajo suministro de sangre en tendones/ligamentos
Tratamiento: RICE - Descanso, Hielo, Compresión &amp; Elevación
</a:t>
            </a:r>
            <a:endParaRPr lang="en-US" altLang="en-US" dirty="0"/>
          </a:p>
        </p:txBody>
      </p:sp>
      <p:sp>
        <p:nvSpPr>
          <p:cNvPr id="34818" name="Rectangle 2">
            <a:extLst>
              <a:ext uri="{FF2B5EF4-FFF2-40B4-BE49-F238E27FC236}">
                <a16:creationId xmlns:a16="http://schemas.microsoft.com/office/drawing/2014/main" id="{51FDDCF1-8E8D-450D-B6C4-E2564AA498A1}"/>
              </a:ext>
            </a:extLst>
          </p:cNvPr>
          <p:cNvSpPr>
            <a:spLocks noGrp="1" noChangeArrowheads="1"/>
          </p:cNvSpPr>
          <p:nvPr>
            <p:ph type="title"/>
          </p:nvPr>
        </p:nvSpPr>
        <p:spPr>
          <a:xfrm>
            <a:off x="2209800" y="228600"/>
            <a:ext cx="7772400" cy="990600"/>
          </a:xfrm>
        </p:spPr>
        <p:txBody>
          <a:bodyPr>
            <a:normAutofit fontScale="90000"/>
          </a:bodyPr>
          <a:lstStyle/>
          <a:p>
            <a:pPr>
              <a:defRPr/>
            </a:pPr>
            <a:r>
              <a:rPr lang="en-US" sz="9000" dirty="0" err="1"/>
              <a:t>Esguince</a:t>
            </a:r>
            <a:endParaRPr lang="en-US" dirty="0"/>
          </a:p>
        </p:txBody>
      </p:sp>
      <p:pic>
        <p:nvPicPr>
          <p:cNvPr id="59396" name="Picture 2">
            <a:extLst>
              <a:ext uri="{FF2B5EF4-FFF2-40B4-BE49-F238E27FC236}">
                <a16:creationId xmlns:a16="http://schemas.microsoft.com/office/drawing/2014/main" id="{AEAE2EF6-0AB0-4220-8E0D-E9CC539555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2209800"/>
            <a:ext cx="3579813" cy="267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a:extLst>
              <a:ext uri="{FF2B5EF4-FFF2-40B4-BE49-F238E27FC236}">
                <a16:creationId xmlns:a16="http://schemas.microsoft.com/office/drawing/2014/main" id="{5B1D2FB5-50F4-4C5D-A669-9E3AD4BE39E9}"/>
              </a:ext>
            </a:extLst>
          </p:cNvPr>
          <p:cNvSpPr>
            <a:spLocks noGrp="1" noChangeArrowheads="1"/>
          </p:cNvSpPr>
          <p:nvPr>
            <p:ph idx="1"/>
          </p:nvPr>
        </p:nvSpPr>
        <p:spPr/>
        <p:txBody>
          <a:bodyPr/>
          <a:lstStyle/>
          <a:p>
            <a:r>
              <a:rPr lang="es-ES" altLang="en-US" sz="3500" dirty="0"/>
              <a:t>El cartílago no osifica en los niños, lo que resulta en huesos blandos que se doblan y distorsionan
Causa: Deficiencia de vitamina D
</a:t>
            </a:r>
            <a:endParaRPr lang="en-US" altLang="en-US" dirty="0"/>
          </a:p>
        </p:txBody>
      </p:sp>
      <p:sp>
        <p:nvSpPr>
          <p:cNvPr id="36866" name="Rectangle 2">
            <a:extLst>
              <a:ext uri="{FF2B5EF4-FFF2-40B4-BE49-F238E27FC236}">
                <a16:creationId xmlns:a16="http://schemas.microsoft.com/office/drawing/2014/main" id="{FAA40560-53CF-4078-9F13-CFD11D831FA1}"/>
              </a:ext>
            </a:extLst>
          </p:cNvPr>
          <p:cNvSpPr>
            <a:spLocks noGrp="1" noChangeArrowheads="1"/>
          </p:cNvSpPr>
          <p:nvPr>
            <p:ph type="title"/>
          </p:nvPr>
        </p:nvSpPr>
        <p:spPr/>
        <p:txBody>
          <a:bodyPr>
            <a:normAutofit fontScale="90000"/>
          </a:bodyPr>
          <a:lstStyle/>
          <a:p>
            <a:pPr>
              <a:defRPr/>
            </a:pPr>
            <a:r>
              <a:rPr lang="en-US" sz="9000" dirty="0" err="1"/>
              <a:t>Raquitismo</a:t>
            </a:r>
            <a:endParaRPr lang="en-US" dirty="0"/>
          </a:p>
        </p:txBody>
      </p:sp>
      <p:pic>
        <p:nvPicPr>
          <p:cNvPr id="60420" name="Picture 2">
            <a:extLst>
              <a:ext uri="{FF2B5EF4-FFF2-40B4-BE49-F238E27FC236}">
                <a16:creationId xmlns:a16="http://schemas.microsoft.com/office/drawing/2014/main" id="{ABE0148F-D5A7-4DEB-954C-959B662BB6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3576" y="3844926"/>
            <a:ext cx="1958975" cy="242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3">
            <a:extLst>
              <a:ext uri="{FF2B5EF4-FFF2-40B4-BE49-F238E27FC236}">
                <a16:creationId xmlns:a16="http://schemas.microsoft.com/office/drawing/2014/main" id="{D32FA964-E760-4374-8992-B947A084B028}"/>
              </a:ext>
            </a:extLst>
          </p:cNvPr>
          <p:cNvSpPr>
            <a:spLocks noGrp="1" noChangeArrowheads="1"/>
          </p:cNvSpPr>
          <p:nvPr>
            <p:ph idx="1"/>
          </p:nvPr>
        </p:nvSpPr>
        <p:spPr>
          <a:xfrm>
            <a:off x="914400" y="1524000"/>
            <a:ext cx="10820400" cy="4572000"/>
          </a:xfrm>
        </p:spPr>
        <p:txBody>
          <a:bodyPr/>
          <a:lstStyle/>
          <a:p>
            <a:r>
              <a:rPr lang="es-ES" altLang="en-US" dirty="0"/>
              <a:t>Los huesos adultos se desmineralizan dando como resultado piernas inclinadas, pelvis aplanada y deformidad espinal
Causa: Deficiencia de vitamina D
</a:t>
            </a:r>
            <a:endParaRPr lang="en-US" altLang="en-US" dirty="0"/>
          </a:p>
        </p:txBody>
      </p:sp>
      <p:sp>
        <p:nvSpPr>
          <p:cNvPr id="37890" name="Rectangle 2">
            <a:extLst>
              <a:ext uri="{FF2B5EF4-FFF2-40B4-BE49-F238E27FC236}">
                <a16:creationId xmlns:a16="http://schemas.microsoft.com/office/drawing/2014/main" id="{223E3E94-396F-4372-B3AD-654AA1B5F9E9}"/>
              </a:ext>
            </a:extLst>
          </p:cNvPr>
          <p:cNvSpPr>
            <a:spLocks noGrp="1" noChangeArrowheads="1"/>
          </p:cNvSpPr>
          <p:nvPr>
            <p:ph type="title"/>
          </p:nvPr>
        </p:nvSpPr>
        <p:spPr>
          <a:xfrm>
            <a:off x="2286000" y="152400"/>
            <a:ext cx="7696200" cy="1600200"/>
          </a:xfrm>
        </p:spPr>
        <p:txBody>
          <a:bodyPr>
            <a:normAutofit/>
          </a:bodyPr>
          <a:lstStyle/>
          <a:p>
            <a:pPr>
              <a:defRPr/>
            </a:pPr>
            <a:r>
              <a:rPr lang="en-US" sz="9000" dirty="0" err="1"/>
              <a:t>Osteomalacia</a:t>
            </a:r>
            <a:endParaRPr lang="en-US" sz="9000" dirty="0"/>
          </a:p>
        </p:txBody>
      </p:sp>
      <p:sp>
        <p:nvSpPr>
          <p:cNvPr id="62468" name="Rectangle 4">
            <a:extLst>
              <a:ext uri="{FF2B5EF4-FFF2-40B4-BE49-F238E27FC236}">
                <a16:creationId xmlns:a16="http://schemas.microsoft.com/office/drawing/2014/main" id="{51A34A11-422E-4BC7-A3B4-2AD196CADA08}"/>
              </a:ext>
            </a:extLst>
          </p:cNvPr>
          <p:cNvSpPr>
            <a:spLocks noChangeArrowheads="1"/>
          </p:cNvSpPr>
          <p:nvPr/>
        </p:nvSpPr>
        <p:spPr bwMode="auto">
          <a:xfrm>
            <a:off x="2862264" y="4294188"/>
            <a:ext cx="18473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rgbClr val="000000"/>
                </a:solidFill>
                <a:latin typeface="Arial" panose="020B0604020202020204" pitchFamily="34" charset="0"/>
              </a:defRPr>
            </a:lvl1pPr>
            <a:lvl2pPr marL="742950" indent="-285750">
              <a:defRPr sz="2000">
                <a:solidFill>
                  <a:srgbClr val="000000"/>
                </a:solidFill>
                <a:latin typeface="Arial" panose="020B0604020202020204" pitchFamily="34" charset="0"/>
              </a:defRPr>
            </a:lvl2pPr>
            <a:lvl3pPr marL="1143000" indent="-228600">
              <a:defRPr sz="2000">
                <a:solidFill>
                  <a:srgbClr val="000000"/>
                </a:solidFill>
                <a:latin typeface="Arial" panose="020B0604020202020204" pitchFamily="34" charset="0"/>
              </a:defRPr>
            </a:lvl3pPr>
            <a:lvl4pPr marL="1600200" indent="-228600">
              <a:defRPr sz="2000">
                <a:solidFill>
                  <a:srgbClr val="000000"/>
                </a:solidFill>
                <a:latin typeface="Arial" panose="020B0604020202020204" pitchFamily="34" charset="0"/>
              </a:defRPr>
            </a:lvl4pPr>
            <a:lvl5pPr marL="2057400" indent="-228600">
              <a:defRPr sz="2000">
                <a:solidFill>
                  <a:srgbClr val="000000"/>
                </a:solidFill>
                <a:latin typeface="Arial" panose="020B0604020202020204" pitchFamily="34" charset="0"/>
              </a:defRPr>
            </a:lvl5pPr>
            <a:lvl6pPr marL="2514600" indent="-228600" eaLnBrk="0" fontAlgn="base" hangingPunct="0">
              <a:spcBef>
                <a:spcPct val="0"/>
              </a:spcBef>
              <a:spcAft>
                <a:spcPct val="0"/>
              </a:spcAft>
              <a:defRPr sz="2000">
                <a:solidFill>
                  <a:srgbClr val="000000"/>
                </a:solidFill>
                <a:latin typeface="Arial" panose="020B0604020202020204" pitchFamily="34" charset="0"/>
              </a:defRPr>
            </a:lvl6pPr>
            <a:lvl7pPr marL="2971800" indent="-228600" eaLnBrk="0" fontAlgn="base" hangingPunct="0">
              <a:spcBef>
                <a:spcPct val="0"/>
              </a:spcBef>
              <a:spcAft>
                <a:spcPct val="0"/>
              </a:spcAft>
              <a:defRPr sz="2000">
                <a:solidFill>
                  <a:srgbClr val="000000"/>
                </a:solidFill>
                <a:latin typeface="Arial" panose="020B0604020202020204" pitchFamily="34" charset="0"/>
              </a:defRPr>
            </a:lvl7pPr>
            <a:lvl8pPr marL="3429000" indent="-228600" eaLnBrk="0" fontAlgn="base" hangingPunct="0">
              <a:spcBef>
                <a:spcPct val="0"/>
              </a:spcBef>
              <a:spcAft>
                <a:spcPct val="0"/>
              </a:spcAft>
              <a:defRPr sz="2000">
                <a:solidFill>
                  <a:srgbClr val="000000"/>
                </a:solidFill>
                <a:latin typeface="Arial" panose="020B0604020202020204" pitchFamily="34" charset="0"/>
              </a:defRPr>
            </a:lvl8pPr>
            <a:lvl9pPr marL="3886200" indent="-228600" eaLnBrk="0" fontAlgn="base" hangingPunct="0">
              <a:spcBef>
                <a:spcPct val="0"/>
              </a:spcBef>
              <a:spcAft>
                <a:spcPct val="0"/>
              </a:spcAft>
              <a:defRPr sz="2000">
                <a:solidFill>
                  <a:srgbClr val="000000"/>
                </a:solidFill>
                <a:latin typeface="Arial" panose="020B0604020202020204" pitchFamily="34" charset="0"/>
              </a:defRPr>
            </a:lvl9pPr>
          </a:lstStyle>
          <a:p>
            <a:endParaRPr lang="en-US" altLang="en-US">
              <a:solidFill>
                <a:schemeClr val="tx1"/>
              </a:solidFill>
            </a:endParaRPr>
          </a:p>
        </p:txBody>
      </p:sp>
      <p:pic>
        <p:nvPicPr>
          <p:cNvPr id="62469" name="Picture 2">
            <a:extLst>
              <a:ext uri="{FF2B5EF4-FFF2-40B4-BE49-F238E27FC236}">
                <a16:creationId xmlns:a16="http://schemas.microsoft.com/office/drawing/2014/main" id="{D857851A-8FC6-48AF-8D36-6E020D30CF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657600"/>
            <a:ext cx="5572917" cy="249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a:extLst>
              <a:ext uri="{FF2B5EF4-FFF2-40B4-BE49-F238E27FC236}">
                <a16:creationId xmlns:a16="http://schemas.microsoft.com/office/drawing/2014/main" id="{9A5C543E-3CF1-44A3-A906-8B38369B9753}"/>
              </a:ext>
            </a:extLst>
          </p:cNvPr>
          <p:cNvSpPr>
            <a:spLocks noGrp="1" noChangeArrowheads="1"/>
          </p:cNvSpPr>
          <p:nvPr>
            <p:ph idx="1"/>
          </p:nvPr>
        </p:nvSpPr>
        <p:spPr>
          <a:xfrm>
            <a:off x="152400" y="1406525"/>
            <a:ext cx="7010400" cy="4800600"/>
          </a:xfrm>
        </p:spPr>
        <p:txBody>
          <a:bodyPr/>
          <a:lstStyle/>
          <a:p>
            <a:pPr>
              <a:lnSpc>
                <a:spcPct val="90000"/>
              </a:lnSpc>
            </a:pPr>
            <a:r>
              <a:rPr lang="es-ES" altLang="en-US" dirty="0"/>
              <a:t>Una pérdida de masa ósea que conduce a huesos delgados y frágiles, especialmente en la columna vertebral y el fémur
Causa: Envejecimiento, Género (hembra), menopausia (disminución de estrógeno), mala dieta, falta de ejercicio, genética, fumar
Tratamiento/Prevención: minimizar el riesgo de caídas, ralentizar el proceso de desmineralización, tratar el dolor
</a:t>
            </a:r>
            <a:endParaRPr lang="en-US" altLang="en-US" dirty="0"/>
          </a:p>
        </p:txBody>
      </p:sp>
      <p:sp>
        <p:nvSpPr>
          <p:cNvPr id="55298" name="Rectangle 2">
            <a:extLst>
              <a:ext uri="{FF2B5EF4-FFF2-40B4-BE49-F238E27FC236}">
                <a16:creationId xmlns:a16="http://schemas.microsoft.com/office/drawing/2014/main" id="{ED499623-5DBF-4F2E-B700-BC28A78AE1A9}"/>
              </a:ext>
            </a:extLst>
          </p:cNvPr>
          <p:cNvSpPr>
            <a:spLocks noGrp="1" noChangeArrowheads="1"/>
          </p:cNvSpPr>
          <p:nvPr>
            <p:ph type="title"/>
          </p:nvPr>
        </p:nvSpPr>
        <p:spPr>
          <a:xfrm>
            <a:off x="2286000" y="228600"/>
            <a:ext cx="7696200" cy="1143000"/>
          </a:xfrm>
        </p:spPr>
        <p:txBody>
          <a:bodyPr>
            <a:normAutofit fontScale="90000"/>
          </a:bodyPr>
          <a:lstStyle/>
          <a:p>
            <a:pPr>
              <a:defRPr/>
            </a:pPr>
            <a:r>
              <a:rPr lang="en-US" sz="9000" dirty="0"/>
              <a:t>Osteoporosis</a:t>
            </a:r>
          </a:p>
        </p:txBody>
      </p:sp>
      <p:pic>
        <p:nvPicPr>
          <p:cNvPr id="63492" name="Picture 5">
            <a:extLst>
              <a:ext uri="{FF2B5EF4-FFF2-40B4-BE49-F238E27FC236}">
                <a16:creationId xmlns:a16="http://schemas.microsoft.com/office/drawing/2014/main" id="{A4F06325-26F4-4F13-9620-7BF6025CCA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4800" y="2133600"/>
            <a:ext cx="3236913"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a:extLst>
              <a:ext uri="{FF2B5EF4-FFF2-40B4-BE49-F238E27FC236}">
                <a16:creationId xmlns:a16="http://schemas.microsoft.com/office/drawing/2014/main" id="{0B55CE99-01EE-4E54-9516-11F2F7B38163}"/>
              </a:ext>
            </a:extLst>
          </p:cNvPr>
          <p:cNvSpPr>
            <a:spLocks noGrp="1" noChangeArrowheads="1"/>
          </p:cNvSpPr>
          <p:nvPr>
            <p:ph idx="1"/>
          </p:nvPr>
        </p:nvSpPr>
        <p:spPr/>
        <p:txBody>
          <a:bodyPr/>
          <a:lstStyle/>
          <a:p>
            <a:r>
              <a:rPr lang="es-ES" altLang="en-US" dirty="0"/>
              <a:t>El hueso está roto pero permanece en su lugar - no penetra en la piel
Un "descanso limpio"
También se denomina fractura cerrada
</a:t>
            </a:r>
            <a:endParaRPr lang="en-US" altLang="en-US" dirty="0"/>
          </a:p>
        </p:txBody>
      </p:sp>
      <p:sp>
        <p:nvSpPr>
          <p:cNvPr id="6146" name="Rectangle 2">
            <a:extLst>
              <a:ext uri="{FF2B5EF4-FFF2-40B4-BE49-F238E27FC236}">
                <a16:creationId xmlns:a16="http://schemas.microsoft.com/office/drawing/2014/main" id="{6688CFAE-9AAC-42CF-93F2-7860D5366B7C}"/>
              </a:ext>
            </a:extLst>
          </p:cNvPr>
          <p:cNvSpPr>
            <a:spLocks noGrp="1" noChangeArrowheads="1"/>
          </p:cNvSpPr>
          <p:nvPr>
            <p:ph type="title"/>
          </p:nvPr>
        </p:nvSpPr>
        <p:spPr>
          <a:xfrm>
            <a:off x="2209800" y="152400"/>
            <a:ext cx="7772400" cy="1600200"/>
          </a:xfrm>
        </p:spPr>
        <p:txBody>
          <a:bodyPr>
            <a:normAutofit/>
          </a:bodyPr>
          <a:lstStyle/>
          <a:p>
            <a:pPr>
              <a:defRPr/>
            </a:pPr>
            <a:r>
              <a:rPr lang="en-US" sz="7500" dirty="0" err="1"/>
              <a:t>Fractura</a:t>
            </a:r>
            <a:r>
              <a:rPr lang="en-US" sz="7500" dirty="0"/>
              <a:t> </a:t>
            </a:r>
            <a:r>
              <a:rPr lang="en-US" sz="7500" dirty="0" err="1"/>
              <a:t>cerrada</a:t>
            </a:r>
            <a:endParaRPr lang="en-US" dirty="0"/>
          </a:p>
        </p:txBody>
      </p:sp>
      <p:pic>
        <p:nvPicPr>
          <p:cNvPr id="64516" name="Picture 5">
            <a:extLst>
              <a:ext uri="{FF2B5EF4-FFF2-40B4-BE49-F238E27FC236}">
                <a16:creationId xmlns:a16="http://schemas.microsoft.com/office/drawing/2014/main" id="{433E0570-1CF5-43FE-A494-F65990C647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0826" y="4213225"/>
            <a:ext cx="4371975" cy="203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3">
            <a:extLst>
              <a:ext uri="{FF2B5EF4-FFF2-40B4-BE49-F238E27FC236}">
                <a16:creationId xmlns:a16="http://schemas.microsoft.com/office/drawing/2014/main" id="{F79239E8-D6D2-4BF0-9249-4D231DD5F156}"/>
              </a:ext>
            </a:extLst>
          </p:cNvPr>
          <p:cNvSpPr>
            <a:spLocks noGrp="1" noChangeArrowheads="1"/>
          </p:cNvSpPr>
          <p:nvPr>
            <p:ph idx="1"/>
          </p:nvPr>
        </p:nvSpPr>
        <p:spPr/>
        <p:txBody>
          <a:bodyPr/>
          <a:lstStyle/>
          <a:p>
            <a:r>
              <a:rPr lang="es-ES" altLang="en-US" dirty="0"/>
              <a:t>Los extremos rotos del hueso sobresalen a través de los tejidos blandos y la piel
Puede dar lugar a una infección ósea grave (osteomielitis) - dosis masivas de antibióticos
También llamado fractura abierta</a:t>
            </a:r>
            <a:endParaRPr lang="en-US" altLang="en-US" dirty="0"/>
          </a:p>
        </p:txBody>
      </p:sp>
      <p:sp>
        <p:nvSpPr>
          <p:cNvPr id="7170" name="Rectangle 2">
            <a:extLst>
              <a:ext uri="{FF2B5EF4-FFF2-40B4-BE49-F238E27FC236}">
                <a16:creationId xmlns:a16="http://schemas.microsoft.com/office/drawing/2014/main" id="{B052AA20-A025-432A-8926-F46231B21D83}"/>
              </a:ext>
            </a:extLst>
          </p:cNvPr>
          <p:cNvSpPr>
            <a:spLocks noGrp="1" noChangeArrowheads="1"/>
          </p:cNvSpPr>
          <p:nvPr>
            <p:ph type="title"/>
          </p:nvPr>
        </p:nvSpPr>
        <p:spPr>
          <a:xfrm>
            <a:off x="1905000" y="0"/>
            <a:ext cx="8382000" cy="1828800"/>
          </a:xfrm>
        </p:spPr>
        <p:txBody>
          <a:bodyPr>
            <a:normAutofit fontScale="90000"/>
          </a:bodyPr>
          <a:lstStyle/>
          <a:p>
            <a:pPr>
              <a:defRPr/>
            </a:pPr>
            <a:r>
              <a:rPr lang="en-US" sz="6000" dirty="0" err="1"/>
              <a:t>Fractura</a:t>
            </a:r>
            <a:r>
              <a:rPr lang="en-US" sz="6000" dirty="0"/>
              <a:t> </a:t>
            </a:r>
            <a:r>
              <a:rPr lang="en-US" sz="6000" dirty="0" err="1"/>
              <a:t>compuesta</a:t>
            </a:r>
            <a:r>
              <a:rPr lang="en-US" sz="6000" dirty="0"/>
              <a:t>
</a:t>
            </a:r>
            <a:endParaRPr lang="en-US" dirty="0"/>
          </a:p>
        </p:txBody>
      </p:sp>
      <p:pic>
        <p:nvPicPr>
          <p:cNvPr id="65540" name="Picture 5">
            <a:extLst>
              <a:ext uri="{FF2B5EF4-FFF2-40B4-BE49-F238E27FC236}">
                <a16:creationId xmlns:a16="http://schemas.microsoft.com/office/drawing/2014/main" id="{BDE91224-3CB6-4279-973A-D070D7B5F2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3707366"/>
            <a:ext cx="3187700" cy="250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a:extLst>
              <a:ext uri="{FF2B5EF4-FFF2-40B4-BE49-F238E27FC236}">
                <a16:creationId xmlns:a16="http://schemas.microsoft.com/office/drawing/2014/main" id="{E9D684AD-0C5E-4417-9C74-255D22234DFC}"/>
              </a:ext>
            </a:extLst>
          </p:cNvPr>
          <p:cNvSpPr>
            <a:spLocks noGrp="1" noChangeArrowheads="1"/>
          </p:cNvSpPr>
          <p:nvPr>
            <p:ph idx="1"/>
          </p:nvPr>
        </p:nvSpPr>
        <p:spPr>
          <a:xfrm>
            <a:off x="2209800" y="2209801"/>
            <a:ext cx="7772400" cy="2220913"/>
          </a:xfrm>
        </p:spPr>
        <p:txBody>
          <a:bodyPr>
            <a:normAutofit fontScale="92500"/>
          </a:bodyPr>
          <a:lstStyle/>
          <a:p>
            <a:r>
              <a:rPr lang="es-ES" altLang="en-US" dirty="0"/>
              <a:t>El hueso se rompe incompletamente, mucho en la forma en que una ramita verde se rompe
Frecuentes en niños debido a un mayor contenido de cartílago
</a:t>
            </a:r>
            <a:endParaRPr lang="en-US" altLang="en-US" dirty="0"/>
          </a:p>
        </p:txBody>
      </p:sp>
      <p:sp>
        <p:nvSpPr>
          <p:cNvPr id="8194" name="Rectangle 2">
            <a:extLst>
              <a:ext uri="{FF2B5EF4-FFF2-40B4-BE49-F238E27FC236}">
                <a16:creationId xmlns:a16="http://schemas.microsoft.com/office/drawing/2014/main" id="{53EE456A-4601-494E-B9F8-0264F699E82D}"/>
              </a:ext>
            </a:extLst>
          </p:cNvPr>
          <p:cNvSpPr>
            <a:spLocks noGrp="1" noChangeArrowheads="1"/>
          </p:cNvSpPr>
          <p:nvPr>
            <p:ph type="title"/>
          </p:nvPr>
        </p:nvSpPr>
        <p:spPr>
          <a:xfrm>
            <a:off x="381000" y="228600"/>
            <a:ext cx="9601200" cy="1447800"/>
          </a:xfrm>
        </p:spPr>
        <p:txBody>
          <a:bodyPr>
            <a:normAutofit fontScale="90000"/>
          </a:bodyPr>
          <a:lstStyle/>
          <a:p>
            <a:pPr>
              <a:defRPr/>
            </a:pPr>
            <a:r>
              <a:rPr lang="en-US" sz="7500" dirty="0" err="1"/>
              <a:t>Fractura</a:t>
            </a:r>
            <a:r>
              <a:rPr lang="en-US" sz="7500" dirty="0"/>
              <a:t> de </a:t>
            </a:r>
            <a:r>
              <a:rPr lang="en-US" sz="7500" dirty="0" err="1"/>
              <a:t>palo</a:t>
            </a:r>
            <a:r>
              <a:rPr lang="en-US" sz="7500" dirty="0"/>
              <a:t> </a:t>
            </a:r>
            <a:r>
              <a:rPr lang="en-US" sz="7500" dirty="0" err="1"/>
              <a:t>verde</a:t>
            </a:r>
            <a:endParaRPr lang="en-US" dirty="0"/>
          </a:p>
        </p:txBody>
      </p:sp>
      <p:pic>
        <p:nvPicPr>
          <p:cNvPr id="66564" name="Picture 5">
            <a:extLst>
              <a:ext uri="{FF2B5EF4-FFF2-40B4-BE49-F238E27FC236}">
                <a16:creationId xmlns:a16="http://schemas.microsoft.com/office/drawing/2014/main" id="{53D2A85F-A095-48C8-BAB9-9FCE2C304A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4613" y="4225925"/>
            <a:ext cx="3586162" cy="235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3">
            <a:extLst>
              <a:ext uri="{FF2B5EF4-FFF2-40B4-BE49-F238E27FC236}">
                <a16:creationId xmlns:a16="http://schemas.microsoft.com/office/drawing/2014/main" id="{3C388010-51DF-4452-B4A9-61D2FBCB26CB}"/>
              </a:ext>
            </a:extLst>
          </p:cNvPr>
          <p:cNvSpPr>
            <a:spLocks noGrp="1" noChangeArrowheads="1"/>
          </p:cNvSpPr>
          <p:nvPr>
            <p:ph idx="1"/>
          </p:nvPr>
        </p:nvSpPr>
        <p:spPr>
          <a:xfrm>
            <a:off x="152399" y="1981200"/>
            <a:ext cx="5638801" cy="1419226"/>
          </a:xfrm>
        </p:spPr>
        <p:txBody>
          <a:bodyPr>
            <a:noAutofit/>
          </a:bodyPr>
          <a:lstStyle/>
          <a:p>
            <a:r>
              <a:rPr lang="es-ES" altLang="en-US" sz="2800" dirty="0"/>
              <a:t>Los discos se secan y se endurecen con la edad, lo que puede hacer que </a:t>
            </a:r>
            <a:r>
              <a:rPr lang="es-ES" altLang="en-US" sz="2800" dirty="0" err="1"/>
              <a:t>sobresorden</a:t>
            </a:r>
            <a:r>
              <a:rPr lang="es-ES" altLang="en-US" sz="2800" dirty="0"/>
              <a:t> y presionen la médula espinal o los nervios; resulta en entumecimiento y dolor insoportable
</a:t>
            </a:r>
            <a:endParaRPr lang="en-US" altLang="en-US" sz="2800" dirty="0"/>
          </a:p>
        </p:txBody>
      </p:sp>
      <p:sp>
        <p:nvSpPr>
          <p:cNvPr id="62466" name="Rectangle 2">
            <a:extLst>
              <a:ext uri="{FF2B5EF4-FFF2-40B4-BE49-F238E27FC236}">
                <a16:creationId xmlns:a16="http://schemas.microsoft.com/office/drawing/2014/main" id="{32061523-73C4-48CF-B3E2-D3D900608AA6}"/>
              </a:ext>
            </a:extLst>
          </p:cNvPr>
          <p:cNvSpPr>
            <a:spLocks noGrp="1" noChangeArrowheads="1"/>
          </p:cNvSpPr>
          <p:nvPr>
            <p:ph type="title"/>
          </p:nvPr>
        </p:nvSpPr>
        <p:spPr>
          <a:xfrm>
            <a:off x="2286000" y="0"/>
            <a:ext cx="7696200" cy="1219200"/>
          </a:xfrm>
        </p:spPr>
        <p:txBody>
          <a:bodyPr>
            <a:normAutofit fontScale="90000"/>
          </a:bodyPr>
          <a:lstStyle/>
          <a:p>
            <a:pPr>
              <a:defRPr/>
            </a:pPr>
            <a:r>
              <a:rPr lang="en-US" sz="7500" dirty="0"/>
              <a:t>Hernias de disco</a:t>
            </a:r>
            <a:endParaRPr lang="en-US" dirty="0"/>
          </a:p>
        </p:txBody>
      </p:sp>
      <p:pic>
        <p:nvPicPr>
          <p:cNvPr id="67588" name="Picture 7">
            <a:extLst>
              <a:ext uri="{FF2B5EF4-FFF2-40B4-BE49-F238E27FC236}">
                <a16:creationId xmlns:a16="http://schemas.microsoft.com/office/drawing/2014/main" id="{EF4584DD-C95F-4199-B3BF-089B1946FB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1828800"/>
            <a:ext cx="2747963" cy="296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a:extLst>
              <a:ext uri="{FF2B5EF4-FFF2-40B4-BE49-F238E27FC236}">
                <a16:creationId xmlns:a16="http://schemas.microsoft.com/office/drawing/2014/main" id="{2FF8890B-8502-47C3-A45C-F22883991C38}"/>
              </a:ext>
            </a:extLst>
          </p:cNvPr>
          <p:cNvSpPr>
            <a:spLocks noGrp="1" noChangeArrowheads="1"/>
          </p:cNvSpPr>
          <p:nvPr>
            <p:ph idx="1"/>
          </p:nvPr>
        </p:nvSpPr>
        <p:spPr/>
        <p:txBody>
          <a:bodyPr/>
          <a:lstStyle/>
          <a:p>
            <a:r>
              <a:rPr lang="es-ES" altLang="en-US" dirty="0"/>
              <a:t>Puede ser congénito (presente al nacer), o debido a una enfermedad, mala postura o tirón muscular desigual en la columna vertebral
</a:t>
            </a:r>
            <a:endParaRPr lang="en-US" altLang="en-US" dirty="0"/>
          </a:p>
        </p:txBody>
      </p:sp>
      <p:sp>
        <p:nvSpPr>
          <p:cNvPr id="78850" name="Rectangle 2">
            <a:extLst>
              <a:ext uri="{FF2B5EF4-FFF2-40B4-BE49-F238E27FC236}">
                <a16:creationId xmlns:a16="http://schemas.microsoft.com/office/drawing/2014/main" id="{FD26DC8B-A05A-4D70-84AF-5B88C93891BD}"/>
              </a:ext>
            </a:extLst>
          </p:cNvPr>
          <p:cNvSpPr>
            <a:spLocks noGrp="1" noChangeArrowheads="1"/>
          </p:cNvSpPr>
          <p:nvPr>
            <p:ph type="title"/>
          </p:nvPr>
        </p:nvSpPr>
        <p:spPr>
          <a:xfrm>
            <a:off x="2133600" y="228600"/>
            <a:ext cx="7848600" cy="1219200"/>
          </a:xfrm>
        </p:spPr>
        <p:txBody>
          <a:bodyPr>
            <a:normAutofit fontScale="90000"/>
          </a:bodyPr>
          <a:lstStyle/>
          <a:p>
            <a:pPr>
              <a:defRPr/>
            </a:pPr>
            <a:r>
              <a:rPr lang="en-US" dirty="0" err="1"/>
              <a:t>Curvaturas</a:t>
            </a:r>
            <a:r>
              <a:rPr lang="en-US" dirty="0"/>
              <a:t> </a:t>
            </a:r>
            <a:r>
              <a:rPr lang="en-US" dirty="0" err="1"/>
              <a:t>espinales</a:t>
            </a:r>
            <a:r>
              <a:rPr lang="en-US" dirty="0"/>
              <a:t> </a:t>
            </a:r>
            <a:r>
              <a:rPr lang="en-US" dirty="0" err="1"/>
              <a:t>anormales</a:t>
            </a:r>
            <a:r>
              <a:rPr lang="en-US" dirty="0"/>
              <a:t>
</a:t>
            </a:r>
          </a:p>
        </p:txBody>
      </p:sp>
      <p:pic>
        <p:nvPicPr>
          <p:cNvPr id="68612" name="Picture 5">
            <a:extLst>
              <a:ext uri="{FF2B5EF4-FFF2-40B4-BE49-F238E27FC236}">
                <a16:creationId xmlns:a16="http://schemas.microsoft.com/office/drawing/2014/main" id="{1FD4D7F4-FAED-43C4-BA06-9202AA1DF3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9851" y="3092450"/>
            <a:ext cx="4405313"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s-ES" dirty="0"/>
              <a:t>Articulaciones Fibrosas :Tipos :
Sindesmosis : Los huesos están conectados por ligamentos cortos de tejido fibroso denso, los huesos no se entrelazan. Articulación al final de la tibia con peroné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38914" name="Picture 2" descr="https://classconnection.s3.amazonaws.com/562/flashcards/3805562/gif/syndesmosis_fibrous_joint-141A4446CC30603E742.gif"/>
          <p:cNvPicPr>
            <a:picLocks noChangeAspect="1" noChangeArrowheads="1"/>
          </p:cNvPicPr>
          <p:nvPr/>
        </p:nvPicPr>
        <p:blipFill>
          <a:blip r:embed="rId2" cstate="print"/>
          <a:srcRect/>
          <a:stretch>
            <a:fillRect/>
          </a:stretch>
        </p:blipFill>
        <p:spPr bwMode="auto">
          <a:xfrm>
            <a:off x="5394961" y="3423381"/>
            <a:ext cx="5411153" cy="3053620"/>
          </a:xfrm>
          <a:prstGeom prst="rect">
            <a:avLst/>
          </a:prstGeom>
          <a:noFill/>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3">
            <a:extLst>
              <a:ext uri="{FF2B5EF4-FFF2-40B4-BE49-F238E27FC236}">
                <a16:creationId xmlns:a16="http://schemas.microsoft.com/office/drawing/2014/main" id="{01B587E4-3800-40E2-908C-AFC522CA7EE5}"/>
              </a:ext>
            </a:extLst>
          </p:cNvPr>
          <p:cNvSpPr>
            <a:spLocks noGrp="1" noChangeArrowheads="1"/>
          </p:cNvSpPr>
          <p:nvPr>
            <p:ph idx="1"/>
          </p:nvPr>
        </p:nvSpPr>
        <p:spPr/>
        <p:txBody>
          <a:bodyPr/>
          <a:lstStyle/>
          <a:p>
            <a:r>
              <a:rPr lang="es-ES" altLang="en-US" dirty="0"/>
              <a:t>Curvatura lateral de la columna vertebral
</a:t>
            </a:r>
            <a:endParaRPr lang="en-US" altLang="en-US" dirty="0"/>
          </a:p>
        </p:txBody>
      </p:sp>
      <p:sp>
        <p:nvSpPr>
          <p:cNvPr id="58370" name="Rectangle 2">
            <a:extLst>
              <a:ext uri="{FF2B5EF4-FFF2-40B4-BE49-F238E27FC236}">
                <a16:creationId xmlns:a16="http://schemas.microsoft.com/office/drawing/2014/main" id="{537C5D65-7C37-4FAC-A2D0-5C3DB82AB656}"/>
              </a:ext>
            </a:extLst>
          </p:cNvPr>
          <p:cNvSpPr>
            <a:spLocks noGrp="1" noChangeArrowheads="1"/>
          </p:cNvSpPr>
          <p:nvPr>
            <p:ph type="title"/>
          </p:nvPr>
        </p:nvSpPr>
        <p:spPr/>
        <p:txBody>
          <a:bodyPr>
            <a:normAutofit fontScale="90000"/>
          </a:bodyPr>
          <a:lstStyle/>
          <a:p>
            <a:pPr>
              <a:defRPr/>
            </a:pPr>
            <a:r>
              <a:rPr lang="en-US" dirty="0" err="1"/>
              <a:t>Escoliosis</a:t>
            </a:r>
            <a:r>
              <a:rPr lang="en-US" dirty="0"/>
              <a:t>
</a:t>
            </a:r>
          </a:p>
        </p:txBody>
      </p:sp>
      <p:pic>
        <p:nvPicPr>
          <p:cNvPr id="69636" name="Picture 5">
            <a:extLst>
              <a:ext uri="{FF2B5EF4-FFF2-40B4-BE49-F238E27FC236}">
                <a16:creationId xmlns:a16="http://schemas.microsoft.com/office/drawing/2014/main" id="{3D1F4D89-965D-4883-9E89-20088D9293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0264" y="2690813"/>
            <a:ext cx="2994025"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a:extLst>
              <a:ext uri="{FF2B5EF4-FFF2-40B4-BE49-F238E27FC236}">
                <a16:creationId xmlns:a16="http://schemas.microsoft.com/office/drawing/2014/main" id="{025DC2BD-C97C-4609-AFF3-A0780FC12511}"/>
              </a:ext>
            </a:extLst>
          </p:cNvPr>
          <p:cNvSpPr>
            <a:spLocks noGrp="1" noChangeArrowheads="1"/>
          </p:cNvSpPr>
          <p:nvPr>
            <p:ph idx="1"/>
          </p:nvPr>
        </p:nvSpPr>
        <p:spPr>
          <a:xfrm>
            <a:off x="2209800" y="1371600"/>
            <a:ext cx="7772400" cy="1538288"/>
          </a:xfrm>
        </p:spPr>
        <p:txBody>
          <a:bodyPr/>
          <a:lstStyle/>
          <a:p>
            <a:r>
              <a:rPr lang="es-ES" altLang="en-US" dirty="0"/>
              <a:t>Curva de vértebras torácicas hacia afuera "jorobado"
</a:t>
            </a:r>
            <a:endParaRPr lang="en-US" altLang="en-US" dirty="0"/>
          </a:p>
        </p:txBody>
      </p:sp>
      <p:sp>
        <p:nvSpPr>
          <p:cNvPr id="60418" name="Rectangle 2">
            <a:extLst>
              <a:ext uri="{FF2B5EF4-FFF2-40B4-BE49-F238E27FC236}">
                <a16:creationId xmlns:a16="http://schemas.microsoft.com/office/drawing/2014/main" id="{F15BBA92-7DB1-4AF1-9FBC-AC503275E689}"/>
              </a:ext>
            </a:extLst>
          </p:cNvPr>
          <p:cNvSpPr>
            <a:spLocks noGrp="1" noChangeArrowheads="1"/>
          </p:cNvSpPr>
          <p:nvPr>
            <p:ph type="title"/>
          </p:nvPr>
        </p:nvSpPr>
        <p:spPr>
          <a:xfrm>
            <a:off x="2209800" y="228600"/>
            <a:ext cx="7772400" cy="1066800"/>
          </a:xfrm>
        </p:spPr>
        <p:txBody>
          <a:bodyPr>
            <a:normAutofit fontScale="90000"/>
          </a:bodyPr>
          <a:lstStyle/>
          <a:p>
            <a:pPr>
              <a:defRPr/>
            </a:pPr>
            <a:r>
              <a:rPr lang="en-US" dirty="0" err="1"/>
              <a:t>Cifosis</a:t>
            </a:r>
            <a:r>
              <a:rPr lang="en-US" dirty="0"/>
              <a:t>
</a:t>
            </a:r>
          </a:p>
        </p:txBody>
      </p:sp>
      <p:pic>
        <p:nvPicPr>
          <p:cNvPr id="70660" name="Picture 5">
            <a:extLst>
              <a:ext uri="{FF2B5EF4-FFF2-40B4-BE49-F238E27FC236}">
                <a16:creationId xmlns:a16="http://schemas.microsoft.com/office/drawing/2014/main" id="{62D17126-3079-428F-9B3E-96760C897C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8363" y="3297239"/>
            <a:ext cx="3586162" cy="287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3">
            <a:extLst>
              <a:ext uri="{FF2B5EF4-FFF2-40B4-BE49-F238E27FC236}">
                <a16:creationId xmlns:a16="http://schemas.microsoft.com/office/drawing/2014/main" id="{C883D0D6-6E4F-4C88-A800-50DDF5C4D23D}"/>
              </a:ext>
            </a:extLst>
          </p:cNvPr>
          <p:cNvSpPr>
            <a:spLocks noGrp="1" noChangeArrowheads="1"/>
          </p:cNvSpPr>
          <p:nvPr>
            <p:ph idx="1"/>
          </p:nvPr>
        </p:nvSpPr>
        <p:spPr/>
        <p:txBody>
          <a:bodyPr/>
          <a:lstStyle/>
          <a:p>
            <a:r>
              <a:rPr lang="es-ES" altLang="en-US" dirty="0"/>
              <a:t>Curva de vértebras lumbares hacia adentro "</a:t>
            </a:r>
            <a:r>
              <a:rPr lang="es-ES" altLang="en-US" dirty="0" err="1"/>
              <a:t>swayback</a:t>
            </a:r>
            <a:r>
              <a:rPr lang="es-ES" altLang="en-US" dirty="0"/>
              <a:t>"
</a:t>
            </a:r>
            <a:endParaRPr lang="en-US" altLang="en-US" dirty="0"/>
          </a:p>
        </p:txBody>
      </p:sp>
      <p:sp>
        <p:nvSpPr>
          <p:cNvPr id="59394" name="Rectangle 2">
            <a:extLst>
              <a:ext uri="{FF2B5EF4-FFF2-40B4-BE49-F238E27FC236}">
                <a16:creationId xmlns:a16="http://schemas.microsoft.com/office/drawing/2014/main" id="{D675509D-A8CA-42E8-8A87-4B7F69584D33}"/>
              </a:ext>
            </a:extLst>
          </p:cNvPr>
          <p:cNvSpPr>
            <a:spLocks noGrp="1" noChangeArrowheads="1"/>
          </p:cNvSpPr>
          <p:nvPr>
            <p:ph type="title"/>
          </p:nvPr>
        </p:nvSpPr>
        <p:spPr/>
        <p:txBody>
          <a:bodyPr>
            <a:normAutofit fontScale="90000"/>
          </a:bodyPr>
          <a:lstStyle/>
          <a:p>
            <a:pPr>
              <a:defRPr/>
            </a:pPr>
            <a:r>
              <a:rPr lang="en-US" dirty="0"/>
              <a:t>Lordosis
</a:t>
            </a:r>
          </a:p>
        </p:txBody>
      </p:sp>
      <p:pic>
        <p:nvPicPr>
          <p:cNvPr id="71684" name="Picture 5">
            <a:extLst>
              <a:ext uri="{FF2B5EF4-FFF2-40B4-BE49-F238E27FC236}">
                <a16:creationId xmlns:a16="http://schemas.microsoft.com/office/drawing/2014/main" id="{F22D3A52-FE96-4E4D-ABCE-E5801C7ED5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2550" y="2720976"/>
            <a:ext cx="3856038" cy="284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s-ES" dirty="0"/>
              <a:t>Articulaciones Fibrosas :Tipos :
</a:t>
            </a:r>
            <a:r>
              <a:rPr lang="es-ES" dirty="0" err="1"/>
              <a:t>Gomphosis</a:t>
            </a:r>
            <a:r>
              <a:rPr lang="es-ES" dirty="0"/>
              <a:t> : Un diente es seguro en una cavidad ósea por el ligamento periodontal.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37890" name="Picture 2" descr="Resultado de imagen para gomphosis joint"/>
          <p:cNvPicPr>
            <a:picLocks noChangeAspect="1" noChangeArrowheads="1"/>
          </p:cNvPicPr>
          <p:nvPr/>
        </p:nvPicPr>
        <p:blipFill>
          <a:blip r:embed="rId2" cstate="print"/>
          <a:srcRect/>
          <a:stretch>
            <a:fillRect/>
          </a:stretch>
        </p:blipFill>
        <p:spPr bwMode="auto">
          <a:xfrm>
            <a:off x="2941320" y="3352800"/>
            <a:ext cx="3329940" cy="2374392"/>
          </a:xfrm>
          <a:prstGeom prst="rect">
            <a:avLst/>
          </a:prstGeom>
          <a:noFill/>
        </p:spPr>
      </p:pic>
      <p:pic>
        <p:nvPicPr>
          <p:cNvPr id="37892" name="Picture 4" descr="Resultado de imagen para gomphosis joint"/>
          <p:cNvPicPr>
            <a:picLocks noChangeAspect="1" noChangeArrowheads="1"/>
          </p:cNvPicPr>
          <p:nvPr/>
        </p:nvPicPr>
        <p:blipFill>
          <a:blip r:embed="rId3" cstate="print"/>
          <a:srcRect/>
          <a:stretch>
            <a:fillRect/>
          </a:stretch>
        </p:blipFill>
        <p:spPr bwMode="auto">
          <a:xfrm>
            <a:off x="7585710" y="3733800"/>
            <a:ext cx="2541270" cy="2791326"/>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s-ES" dirty="0"/>
              <a:t>Junta cartilaginosa : Los extremos óseos articulados están conectados por una placa o almohadilla de cartílago. No hay cavidad articular presente. Más son ligeramente móviles : Tipos :
</a:t>
            </a:r>
            <a:r>
              <a:rPr lang="es-ES" dirty="0" err="1"/>
              <a:t>Sinfisis</a:t>
            </a:r>
            <a:r>
              <a:rPr lang="es-ES" dirty="0"/>
              <a:t> : Los huesos están conectados por una amplia. Disco plano o fibrocartílago. Articulaciones intervertebrales .
</a:t>
            </a:r>
            <a:endParaRPr lang="en-US" dirty="0"/>
          </a:p>
          <a:p>
            <a:pPr>
              <a:buClr>
                <a:srgbClr val="002060"/>
              </a:buClr>
              <a:buFont typeface="Wingdings" pitchFamily="2" charset="2"/>
              <a:buChar char="q"/>
            </a:pP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36866" name="Picture 2" descr="http://i13.photobucket.com/albums/a269/Jennelle79/symphasis-pubis1.jpg"/>
          <p:cNvPicPr>
            <a:picLocks noChangeAspect="1" noChangeArrowheads="1"/>
          </p:cNvPicPr>
          <p:nvPr/>
        </p:nvPicPr>
        <p:blipFill>
          <a:blip r:embed="rId2" cstate="print"/>
          <a:srcRect/>
          <a:stretch>
            <a:fillRect/>
          </a:stretch>
        </p:blipFill>
        <p:spPr bwMode="auto">
          <a:xfrm>
            <a:off x="6271260" y="4038600"/>
            <a:ext cx="4381500" cy="2581276"/>
          </a:xfrm>
          <a:prstGeom prst="rect">
            <a:avLst/>
          </a:prstGeom>
          <a:noFill/>
        </p:spPr>
      </p:pic>
      <p:pic>
        <p:nvPicPr>
          <p:cNvPr id="1026" name="Picture 2" descr="http://classconnection.s3.amazonaws.com/592/flashcards/33592/png/symph135242578029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06291" y="4373874"/>
            <a:ext cx="2446594" cy="19107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s-ES" dirty="0"/>
              <a:t>Junta cartilaginosa : Tipos :
Sincopas : Las porciones óseas están unidas por cartílago hialino. Articulación del cartílago costal (costillas con esternón).
</a:t>
            </a:r>
            <a:endParaRPr lang="en-US" dirty="0"/>
          </a:p>
        </p:txBody>
      </p:sp>
      <p:sp>
        <p:nvSpPr>
          <p:cNvPr id="3" name="Title 2"/>
          <p:cNvSpPr>
            <a:spLocks noGrp="1"/>
          </p:cNvSpPr>
          <p:nvPr>
            <p:ph type="title"/>
          </p:nvPr>
        </p:nvSpPr>
        <p:spPr/>
        <p:txBody>
          <a:bodyPr>
            <a:normAutofit fontScale="90000"/>
          </a:bodyPr>
          <a:lstStyle/>
          <a:p>
            <a:r>
              <a:rPr lang="en-US" dirty="0" err="1"/>
              <a:t>Articulaciones</a:t>
            </a:r>
            <a:r>
              <a:rPr lang="en-US" dirty="0"/>
              <a:t> (</a:t>
            </a:r>
            <a:r>
              <a:rPr lang="en-US" dirty="0" err="1"/>
              <a:t>Uniones</a:t>
            </a:r>
            <a:r>
              <a:rPr lang="en-US" dirty="0"/>
              <a:t>)
</a:t>
            </a:r>
          </a:p>
        </p:txBody>
      </p:sp>
      <p:pic>
        <p:nvPicPr>
          <p:cNvPr id="35842" name="Picture 2" descr="http://fce-study.netdna-ssl.com/images/upload-flashcards/back/7/6/17867120_m.jpg"/>
          <p:cNvPicPr>
            <a:picLocks noChangeAspect="1" noChangeArrowheads="1"/>
          </p:cNvPicPr>
          <p:nvPr/>
        </p:nvPicPr>
        <p:blipFill>
          <a:blip r:embed="rId2" cstate="print"/>
          <a:srcRect/>
          <a:stretch>
            <a:fillRect/>
          </a:stretch>
        </p:blipFill>
        <p:spPr bwMode="auto">
          <a:xfrm>
            <a:off x="6797040" y="3733800"/>
            <a:ext cx="2804160" cy="2833818"/>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482</TotalTime>
  <Words>1102</Words>
  <Application>Microsoft Office PowerPoint</Application>
  <PresentationFormat>Widescreen</PresentationFormat>
  <Paragraphs>142</Paragraphs>
  <Slides>62</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62</vt:i4>
      </vt:variant>
    </vt:vector>
  </HeadingPairs>
  <TitlesOfParts>
    <vt:vector size="70" baseType="lpstr">
      <vt:lpstr>Arial</vt:lpstr>
      <vt:lpstr>Calibri</vt:lpstr>
      <vt:lpstr>Lucida Sans Unicode</vt:lpstr>
      <vt:lpstr>Verdana</vt:lpstr>
      <vt:lpstr>Wingdings</vt:lpstr>
      <vt:lpstr>Wingdings 2</vt:lpstr>
      <vt:lpstr>Wingdings 3</vt:lpstr>
      <vt:lpstr>Concourse</vt:lpstr>
      <vt:lpstr>Articulaciones y movimientos corporales
</vt:lpstr>
      <vt:lpstr>Articulaciones (Uniones)
</vt:lpstr>
      <vt:lpstr>Articulaciones (Uniones)
</vt:lpstr>
      <vt:lpstr>Articulaciones (Uniones)
</vt:lpstr>
      <vt:lpstr>Articulaciones (Uniones)
</vt:lpstr>
      <vt:lpstr>Articulaciones (Uniones)
</vt:lpstr>
      <vt:lpstr>Articulaciones (Uniones)
</vt:lpstr>
      <vt:lpstr>Articulaciones (Uniones)
</vt:lpstr>
      <vt:lpstr>Articulaciones (Uniones)
</vt:lpstr>
      <vt:lpstr>Articulaciones (Uniones)</vt:lpstr>
      <vt:lpstr>Articulaciones (Uniones)
</vt:lpstr>
      <vt:lpstr>Articulaciones (Uniones)
</vt:lpstr>
      <vt:lpstr>Articulaciones (Uniones)
</vt:lpstr>
      <vt:lpstr>Articulaciones (Uniones)
</vt:lpstr>
      <vt:lpstr>Articulaciones (Uniones)
</vt:lpstr>
      <vt:lpstr>Articulaciones (Uniones)
</vt:lpstr>
      <vt:lpstr>Articulaciones (Uniones)
</vt:lpstr>
      <vt:lpstr>Articulaciones (Uniones)
</vt:lpstr>
      <vt:lpstr>Articulaciones (Uniones)
</vt:lpstr>
      <vt:lpstr>Articulaciones (Uniones)
</vt:lpstr>
      <vt:lpstr>Articulaciones (Uniones)
</vt:lpstr>
      <vt:lpstr>Articulaciones (Uniones)
</vt:lpstr>
      <vt:lpstr>Articulaciones (Uniones)
</vt:lpstr>
      <vt:lpstr>Articulaciones (Uniones)
</vt:lpstr>
      <vt:lpstr>Articulaciones (Uniones)
</vt:lpstr>
      <vt:lpstr>Articulaciones (Uniones)
</vt:lpstr>
      <vt:lpstr>Articulaciones (Uniones)
</vt:lpstr>
      <vt:lpstr>Articulaciones (Uniones)
</vt:lpstr>
      <vt:lpstr>Articulaciones (Uniones)
</vt:lpstr>
      <vt:lpstr>Articulaciones (Uniones)
</vt:lpstr>
      <vt:lpstr>Articulaciones (Uniones) : La Articulación de la Cadera.
</vt:lpstr>
      <vt:lpstr>Articulaciones (Uniones) : La Articulación de la Cadera.
</vt:lpstr>
      <vt:lpstr>Articulaciones (Uniones) : La Articulación de la Cadera.
</vt:lpstr>
      <vt:lpstr>Articulaciones (Uniones) : La Articulación de la Cadera.
</vt:lpstr>
      <vt:lpstr>Articulaciones (Articulaciones) : La Articulación de la Rodilla.</vt:lpstr>
      <vt:lpstr>Articulaciones (Uniones) : La Articulación de la Rodilla.
</vt:lpstr>
      <vt:lpstr>Articulaciones (Uniones) : La Articulación de la Rodilla.
</vt:lpstr>
      <vt:lpstr>Articulaciones (Uniones) : La Articulación de la Rodilla.
</vt:lpstr>
      <vt:lpstr>Articulaciones (Articulaciones) : La Articulación de la Rodilla.</vt:lpstr>
      <vt:lpstr>Articulaciones (Uniones) : La Articulación del Hombro.
</vt:lpstr>
      <vt:lpstr>Articulaciones (Uniones) : La Articulación del Hombro.</vt:lpstr>
      <vt:lpstr>Articulaciones (Uniones): La articulación temporomandibular (TMJ)
</vt:lpstr>
      <vt:lpstr>Articulaciones (Uniones): La articulación temporomandibular (TMJ)
</vt:lpstr>
      <vt:lpstr>Trastornos del sistema esquelético
</vt:lpstr>
      <vt:lpstr>Osteomielitis
</vt:lpstr>
      <vt:lpstr>Artritis
</vt:lpstr>
      <vt:lpstr>Osteoartritis
</vt:lpstr>
      <vt:lpstr>Artritis reumatoide
</vt:lpstr>
      <vt:lpstr>Gota</vt:lpstr>
      <vt:lpstr>Dislocación</vt:lpstr>
      <vt:lpstr>Esguince</vt:lpstr>
      <vt:lpstr>Raquitismo</vt:lpstr>
      <vt:lpstr>Osteomalacia</vt:lpstr>
      <vt:lpstr>Osteoporosis</vt:lpstr>
      <vt:lpstr>Fractura cerrada</vt:lpstr>
      <vt:lpstr>Fractura compuesta
</vt:lpstr>
      <vt:lpstr>Fractura de palo verde</vt:lpstr>
      <vt:lpstr>Hernias de disco</vt:lpstr>
      <vt:lpstr>Curvaturas espinales anormales
</vt:lpstr>
      <vt:lpstr>Escoliosis
</vt:lpstr>
      <vt:lpstr>Cifosis
</vt:lpstr>
      <vt:lpstr>Lordosis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Articulations and Body Movements</dc:title>
  <dc:creator>Faculty</dc:creator>
  <cp:lastModifiedBy> </cp:lastModifiedBy>
  <cp:revision>45</cp:revision>
  <dcterms:created xsi:type="dcterms:W3CDTF">2015-10-15T12:09:17Z</dcterms:created>
  <dcterms:modified xsi:type="dcterms:W3CDTF">2020-05-12T16:13:35Z</dcterms:modified>
</cp:coreProperties>
</file>